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74" r:id="rId10"/>
    <p:sldId id="266" r:id="rId11"/>
    <p:sldId id="270" r:id="rId12"/>
    <p:sldId id="267" r:id="rId13"/>
    <p:sldId id="268" r:id="rId14"/>
    <p:sldId id="269" r:id="rId15"/>
    <p:sldId id="271" r:id="rId16"/>
    <p:sldId id="272" r:id="rId17"/>
    <p:sldId id="273" r:id="rId18"/>
    <p:sldId id="275" r:id="rId19"/>
    <p:sldId id="278" r:id="rId20"/>
    <p:sldId id="276" r:id="rId21"/>
    <p:sldId id="277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4417FE-C367-4F9B-B975-93964E91B72F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81449016-42A2-4D4B-8EEA-3F47E82CD649}">
      <dgm:prSet/>
      <dgm:spPr/>
      <dgm:t>
        <a:bodyPr/>
        <a:lstStyle/>
        <a:p>
          <a:r>
            <a:rPr lang="de-DE"/>
            <a:t>ADXL362 Accelerometer. </a:t>
          </a:r>
          <a:endParaRPr lang="en-US"/>
        </a:p>
      </dgm:t>
    </dgm:pt>
    <dgm:pt modelId="{85D58385-8356-465C-8BC9-689E526118F6}" type="parTrans" cxnId="{0B7A14CA-9F9F-4ACB-BBB5-10CBFE26123A}">
      <dgm:prSet/>
      <dgm:spPr/>
      <dgm:t>
        <a:bodyPr/>
        <a:lstStyle/>
        <a:p>
          <a:endParaRPr lang="en-US"/>
        </a:p>
      </dgm:t>
    </dgm:pt>
    <dgm:pt modelId="{B2B2FFAA-ACFC-4FFD-A601-6D51B5E9BA95}" type="sibTrans" cxnId="{0B7A14CA-9F9F-4ACB-BBB5-10CBFE26123A}">
      <dgm:prSet/>
      <dgm:spPr/>
      <dgm:t>
        <a:bodyPr/>
        <a:lstStyle/>
        <a:p>
          <a:endParaRPr lang="en-US"/>
        </a:p>
      </dgm:t>
    </dgm:pt>
    <dgm:pt modelId="{2246E90F-83BF-4DE4-AFDD-DEF5C380BE79}">
      <dgm:prSet/>
      <dgm:spPr/>
      <dgm:t>
        <a:bodyPr/>
        <a:lstStyle/>
        <a:p>
          <a:r>
            <a:rPr lang="de-DE"/>
            <a:t>7 Segment Display.</a:t>
          </a:r>
          <a:endParaRPr lang="en-US"/>
        </a:p>
      </dgm:t>
    </dgm:pt>
    <dgm:pt modelId="{8616D35C-54D5-4AA6-8266-68C42DB2198B}" type="parTrans" cxnId="{BE139700-5885-4F75-8750-07755F0916B3}">
      <dgm:prSet/>
      <dgm:spPr/>
      <dgm:t>
        <a:bodyPr/>
        <a:lstStyle/>
        <a:p>
          <a:endParaRPr lang="en-US"/>
        </a:p>
      </dgm:t>
    </dgm:pt>
    <dgm:pt modelId="{3A2C2DF4-F915-4955-AD2C-D1DE8CD37963}" type="sibTrans" cxnId="{BE139700-5885-4F75-8750-07755F0916B3}">
      <dgm:prSet/>
      <dgm:spPr/>
      <dgm:t>
        <a:bodyPr/>
        <a:lstStyle/>
        <a:p>
          <a:endParaRPr lang="en-US"/>
        </a:p>
      </dgm:t>
    </dgm:pt>
    <dgm:pt modelId="{889FFE2D-9922-4B8D-8187-46031A17799A}">
      <dgm:prSet/>
      <dgm:spPr/>
      <dgm:t>
        <a:bodyPr/>
        <a:lstStyle/>
        <a:p>
          <a:r>
            <a:rPr lang="de-DE"/>
            <a:t>LEDs. </a:t>
          </a:r>
          <a:endParaRPr lang="en-US"/>
        </a:p>
      </dgm:t>
    </dgm:pt>
    <dgm:pt modelId="{99060E0C-3678-4AB0-BE57-5D42627F1EFF}" type="parTrans" cxnId="{C4314B9C-3102-4417-8465-D082F93E443F}">
      <dgm:prSet/>
      <dgm:spPr/>
      <dgm:t>
        <a:bodyPr/>
        <a:lstStyle/>
        <a:p>
          <a:endParaRPr lang="en-US"/>
        </a:p>
      </dgm:t>
    </dgm:pt>
    <dgm:pt modelId="{0D722172-CE25-4B66-9F17-343722547DDA}" type="sibTrans" cxnId="{C4314B9C-3102-4417-8465-D082F93E443F}">
      <dgm:prSet/>
      <dgm:spPr/>
      <dgm:t>
        <a:bodyPr/>
        <a:lstStyle/>
        <a:p>
          <a:endParaRPr lang="en-US"/>
        </a:p>
      </dgm:t>
    </dgm:pt>
    <dgm:pt modelId="{79CA7BBC-F2CD-4932-8896-D172C35D8DE2}">
      <dgm:prSet/>
      <dgm:spPr/>
      <dgm:t>
        <a:bodyPr/>
        <a:lstStyle/>
        <a:p>
          <a:r>
            <a:rPr lang="de-DE"/>
            <a:t>BT2 PMOD.</a:t>
          </a:r>
          <a:endParaRPr lang="en-US"/>
        </a:p>
      </dgm:t>
    </dgm:pt>
    <dgm:pt modelId="{4C1DF2E3-E588-4A40-9C11-0F85BD95E549}" type="parTrans" cxnId="{8D898ACF-50E2-49D2-A728-86F469A1BBE8}">
      <dgm:prSet/>
      <dgm:spPr/>
      <dgm:t>
        <a:bodyPr/>
        <a:lstStyle/>
        <a:p>
          <a:endParaRPr lang="en-US"/>
        </a:p>
      </dgm:t>
    </dgm:pt>
    <dgm:pt modelId="{4239D2F7-5B48-424C-998C-99146B04BEFC}" type="sibTrans" cxnId="{8D898ACF-50E2-49D2-A728-86F469A1BBE8}">
      <dgm:prSet/>
      <dgm:spPr/>
      <dgm:t>
        <a:bodyPr/>
        <a:lstStyle/>
        <a:p>
          <a:endParaRPr lang="en-US"/>
        </a:p>
      </dgm:t>
    </dgm:pt>
    <dgm:pt modelId="{3D9515BB-A9C7-4E38-92BC-3B71ED58DF57}" type="pres">
      <dgm:prSet presAssocID="{734417FE-C367-4F9B-B975-93964E91B72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72ED7D1-2B6D-4CFE-B556-237DD5384701}" type="pres">
      <dgm:prSet presAssocID="{81449016-42A2-4D4B-8EEA-3F47E82CD649}" presName="hierRoot1" presStyleCnt="0"/>
      <dgm:spPr/>
    </dgm:pt>
    <dgm:pt modelId="{45C01D47-2AF7-4D83-816E-259EF7BA51B2}" type="pres">
      <dgm:prSet presAssocID="{81449016-42A2-4D4B-8EEA-3F47E82CD649}" presName="composite" presStyleCnt="0"/>
      <dgm:spPr/>
    </dgm:pt>
    <dgm:pt modelId="{8C230C8B-EE5F-4DCB-B8F7-40F00CB58C00}" type="pres">
      <dgm:prSet presAssocID="{81449016-42A2-4D4B-8EEA-3F47E82CD649}" presName="background" presStyleLbl="node0" presStyleIdx="0" presStyleCnt="4"/>
      <dgm:spPr/>
    </dgm:pt>
    <dgm:pt modelId="{601F396C-397E-4253-8052-ACE27ABA88D9}" type="pres">
      <dgm:prSet presAssocID="{81449016-42A2-4D4B-8EEA-3F47E82CD649}" presName="text" presStyleLbl="fgAcc0" presStyleIdx="0" presStyleCnt="4">
        <dgm:presLayoutVars>
          <dgm:chPref val="3"/>
        </dgm:presLayoutVars>
      </dgm:prSet>
      <dgm:spPr/>
    </dgm:pt>
    <dgm:pt modelId="{9022FEA9-063E-4315-A1ED-6409F37E4652}" type="pres">
      <dgm:prSet presAssocID="{81449016-42A2-4D4B-8EEA-3F47E82CD649}" presName="hierChild2" presStyleCnt="0"/>
      <dgm:spPr/>
    </dgm:pt>
    <dgm:pt modelId="{B410B6B6-4F0A-406D-811B-AD7F84DEFE65}" type="pres">
      <dgm:prSet presAssocID="{2246E90F-83BF-4DE4-AFDD-DEF5C380BE79}" presName="hierRoot1" presStyleCnt="0"/>
      <dgm:spPr/>
    </dgm:pt>
    <dgm:pt modelId="{6662781E-C1FC-4B48-9541-08F4ECD0D3A9}" type="pres">
      <dgm:prSet presAssocID="{2246E90F-83BF-4DE4-AFDD-DEF5C380BE79}" presName="composite" presStyleCnt="0"/>
      <dgm:spPr/>
    </dgm:pt>
    <dgm:pt modelId="{33858AE0-7356-4EBA-ADE7-0B46D29E71AF}" type="pres">
      <dgm:prSet presAssocID="{2246E90F-83BF-4DE4-AFDD-DEF5C380BE79}" presName="background" presStyleLbl="node0" presStyleIdx="1" presStyleCnt="4"/>
      <dgm:spPr/>
    </dgm:pt>
    <dgm:pt modelId="{5CD5B322-542A-45E4-A41C-B6AA2E13013A}" type="pres">
      <dgm:prSet presAssocID="{2246E90F-83BF-4DE4-AFDD-DEF5C380BE79}" presName="text" presStyleLbl="fgAcc0" presStyleIdx="1" presStyleCnt="4">
        <dgm:presLayoutVars>
          <dgm:chPref val="3"/>
        </dgm:presLayoutVars>
      </dgm:prSet>
      <dgm:spPr/>
    </dgm:pt>
    <dgm:pt modelId="{79090703-77A6-41E7-873A-4EFE56931B4C}" type="pres">
      <dgm:prSet presAssocID="{2246E90F-83BF-4DE4-AFDD-DEF5C380BE79}" presName="hierChild2" presStyleCnt="0"/>
      <dgm:spPr/>
    </dgm:pt>
    <dgm:pt modelId="{F456866F-5DF8-43DF-92D9-8A59B327B111}" type="pres">
      <dgm:prSet presAssocID="{889FFE2D-9922-4B8D-8187-46031A17799A}" presName="hierRoot1" presStyleCnt="0"/>
      <dgm:spPr/>
    </dgm:pt>
    <dgm:pt modelId="{4F24692E-0775-4FCE-A1C7-C81CD6BC4157}" type="pres">
      <dgm:prSet presAssocID="{889FFE2D-9922-4B8D-8187-46031A17799A}" presName="composite" presStyleCnt="0"/>
      <dgm:spPr/>
    </dgm:pt>
    <dgm:pt modelId="{99BD425A-D02C-468C-B8FF-314E57FA0064}" type="pres">
      <dgm:prSet presAssocID="{889FFE2D-9922-4B8D-8187-46031A17799A}" presName="background" presStyleLbl="node0" presStyleIdx="2" presStyleCnt="4"/>
      <dgm:spPr/>
    </dgm:pt>
    <dgm:pt modelId="{E35CD40F-8D2B-4A0A-A6CA-399A64488CA3}" type="pres">
      <dgm:prSet presAssocID="{889FFE2D-9922-4B8D-8187-46031A17799A}" presName="text" presStyleLbl="fgAcc0" presStyleIdx="2" presStyleCnt="4">
        <dgm:presLayoutVars>
          <dgm:chPref val="3"/>
        </dgm:presLayoutVars>
      </dgm:prSet>
      <dgm:spPr/>
    </dgm:pt>
    <dgm:pt modelId="{0205A8C7-00F4-4CE7-9D7C-9AC87BB71289}" type="pres">
      <dgm:prSet presAssocID="{889FFE2D-9922-4B8D-8187-46031A17799A}" presName="hierChild2" presStyleCnt="0"/>
      <dgm:spPr/>
    </dgm:pt>
    <dgm:pt modelId="{7ED0CEBB-FC2F-4684-9893-D9D8BA547F1E}" type="pres">
      <dgm:prSet presAssocID="{79CA7BBC-F2CD-4932-8896-D172C35D8DE2}" presName="hierRoot1" presStyleCnt="0"/>
      <dgm:spPr/>
    </dgm:pt>
    <dgm:pt modelId="{6D9B787D-BDF5-45ED-9C2E-A9B42A63C404}" type="pres">
      <dgm:prSet presAssocID="{79CA7BBC-F2CD-4932-8896-D172C35D8DE2}" presName="composite" presStyleCnt="0"/>
      <dgm:spPr/>
    </dgm:pt>
    <dgm:pt modelId="{4F6D58A8-3DB0-42F3-8586-78E2EA477E0E}" type="pres">
      <dgm:prSet presAssocID="{79CA7BBC-F2CD-4932-8896-D172C35D8DE2}" presName="background" presStyleLbl="node0" presStyleIdx="3" presStyleCnt="4"/>
      <dgm:spPr/>
    </dgm:pt>
    <dgm:pt modelId="{384E6683-BE98-48FF-A7A2-850AE977F501}" type="pres">
      <dgm:prSet presAssocID="{79CA7BBC-F2CD-4932-8896-D172C35D8DE2}" presName="text" presStyleLbl="fgAcc0" presStyleIdx="3" presStyleCnt="4">
        <dgm:presLayoutVars>
          <dgm:chPref val="3"/>
        </dgm:presLayoutVars>
      </dgm:prSet>
      <dgm:spPr/>
    </dgm:pt>
    <dgm:pt modelId="{0E0BC1A9-6984-4F0F-9D69-BEC489F04F4A}" type="pres">
      <dgm:prSet presAssocID="{79CA7BBC-F2CD-4932-8896-D172C35D8DE2}" presName="hierChild2" presStyleCnt="0"/>
      <dgm:spPr/>
    </dgm:pt>
  </dgm:ptLst>
  <dgm:cxnLst>
    <dgm:cxn modelId="{BE139700-5885-4F75-8750-07755F0916B3}" srcId="{734417FE-C367-4F9B-B975-93964E91B72F}" destId="{2246E90F-83BF-4DE4-AFDD-DEF5C380BE79}" srcOrd="1" destOrd="0" parTransId="{8616D35C-54D5-4AA6-8266-68C42DB2198B}" sibTransId="{3A2C2DF4-F915-4955-AD2C-D1DE8CD37963}"/>
    <dgm:cxn modelId="{57878605-AD50-474A-B6B1-574F411928DD}" type="presOf" srcId="{889FFE2D-9922-4B8D-8187-46031A17799A}" destId="{E35CD40F-8D2B-4A0A-A6CA-399A64488CA3}" srcOrd="0" destOrd="0" presId="urn:microsoft.com/office/officeart/2005/8/layout/hierarchy1"/>
    <dgm:cxn modelId="{A3C1290C-3992-4BB4-B4E9-BB59FF5CB253}" type="presOf" srcId="{734417FE-C367-4F9B-B975-93964E91B72F}" destId="{3D9515BB-A9C7-4E38-92BC-3B71ED58DF57}" srcOrd="0" destOrd="0" presId="urn:microsoft.com/office/officeart/2005/8/layout/hierarchy1"/>
    <dgm:cxn modelId="{6AFE7A0D-8D86-4CD6-A44E-C2C57E6026D7}" type="presOf" srcId="{79CA7BBC-F2CD-4932-8896-D172C35D8DE2}" destId="{384E6683-BE98-48FF-A7A2-850AE977F501}" srcOrd="0" destOrd="0" presId="urn:microsoft.com/office/officeart/2005/8/layout/hierarchy1"/>
    <dgm:cxn modelId="{C1E11D91-0F04-4C3E-B788-76FF68858AB3}" type="presOf" srcId="{2246E90F-83BF-4DE4-AFDD-DEF5C380BE79}" destId="{5CD5B322-542A-45E4-A41C-B6AA2E13013A}" srcOrd="0" destOrd="0" presId="urn:microsoft.com/office/officeart/2005/8/layout/hierarchy1"/>
    <dgm:cxn modelId="{C4314B9C-3102-4417-8465-D082F93E443F}" srcId="{734417FE-C367-4F9B-B975-93964E91B72F}" destId="{889FFE2D-9922-4B8D-8187-46031A17799A}" srcOrd="2" destOrd="0" parTransId="{99060E0C-3678-4AB0-BE57-5D42627F1EFF}" sibTransId="{0D722172-CE25-4B66-9F17-343722547DDA}"/>
    <dgm:cxn modelId="{B591419F-A938-43B7-B5A8-3B7EECA47D83}" type="presOf" srcId="{81449016-42A2-4D4B-8EEA-3F47E82CD649}" destId="{601F396C-397E-4253-8052-ACE27ABA88D9}" srcOrd="0" destOrd="0" presId="urn:microsoft.com/office/officeart/2005/8/layout/hierarchy1"/>
    <dgm:cxn modelId="{0B7A14CA-9F9F-4ACB-BBB5-10CBFE26123A}" srcId="{734417FE-C367-4F9B-B975-93964E91B72F}" destId="{81449016-42A2-4D4B-8EEA-3F47E82CD649}" srcOrd="0" destOrd="0" parTransId="{85D58385-8356-465C-8BC9-689E526118F6}" sibTransId="{B2B2FFAA-ACFC-4FFD-A601-6D51B5E9BA95}"/>
    <dgm:cxn modelId="{8D898ACF-50E2-49D2-A728-86F469A1BBE8}" srcId="{734417FE-C367-4F9B-B975-93964E91B72F}" destId="{79CA7BBC-F2CD-4932-8896-D172C35D8DE2}" srcOrd="3" destOrd="0" parTransId="{4C1DF2E3-E588-4A40-9C11-0F85BD95E549}" sibTransId="{4239D2F7-5B48-424C-998C-99146B04BEFC}"/>
    <dgm:cxn modelId="{724C73BA-DCE7-4A13-BBC5-70E9649D9BFF}" type="presParOf" srcId="{3D9515BB-A9C7-4E38-92BC-3B71ED58DF57}" destId="{272ED7D1-2B6D-4CFE-B556-237DD5384701}" srcOrd="0" destOrd="0" presId="urn:microsoft.com/office/officeart/2005/8/layout/hierarchy1"/>
    <dgm:cxn modelId="{ADC370BD-4423-42DA-BED0-EC53D760CDDF}" type="presParOf" srcId="{272ED7D1-2B6D-4CFE-B556-237DD5384701}" destId="{45C01D47-2AF7-4D83-816E-259EF7BA51B2}" srcOrd="0" destOrd="0" presId="urn:microsoft.com/office/officeart/2005/8/layout/hierarchy1"/>
    <dgm:cxn modelId="{42F1FF90-F736-43F5-AA05-CEA918633C31}" type="presParOf" srcId="{45C01D47-2AF7-4D83-816E-259EF7BA51B2}" destId="{8C230C8B-EE5F-4DCB-B8F7-40F00CB58C00}" srcOrd="0" destOrd="0" presId="urn:microsoft.com/office/officeart/2005/8/layout/hierarchy1"/>
    <dgm:cxn modelId="{3FC9AB60-D807-404A-A6A0-23CB9CF96384}" type="presParOf" srcId="{45C01D47-2AF7-4D83-816E-259EF7BA51B2}" destId="{601F396C-397E-4253-8052-ACE27ABA88D9}" srcOrd="1" destOrd="0" presId="urn:microsoft.com/office/officeart/2005/8/layout/hierarchy1"/>
    <dgm:cxn modelId="{2D3A209C-166B-4F0F-882C-AED429322577}" type="presParOf" srcId="{272ED7D1-2B6D-4CFE-B556-237DD5384701}" destId="{9022FEA9-063E-4315-A1ED-6409F37E4652}" srcOrd="1" destOrd="0" presId="urn:microsoft.com/office/officeart/2005/8/layout/hierarchy1"/>
    <dgm:cxn modelId="{D7C5AED7-9A39-435B-A871-4DBB86E5B813}" type="presParOf" srcId="{3D9515BB-A9C7-4E38-92BC-3B71ED58DF57}" destId="{B410B6B6-4F0A-406D-811B-AD7F84DEFE65}" srcOrd="1" destOrd="0" presId="urn:microsoft.com/office/officeart/2005/8/layout/hierarchy1"/>
    <dgm:cxn modelId="{200685E1-2943-4357-9221-51BD5114C589}" type="presParOf" srcId="{B410B6B6-4F0A-406D-811B-AD7F84DEFE65}" destId="{6662781E-C1FC-4B48-9541-08F4ECD0D3A9}" srcOrd="0" destOrd="0" presId="urn:microsoft.com/office/officeart/2005/8/layout/hierarchy1"/>
    <dgm:cxn modelId="{74D62D66-AAE8-43D5-A9AB-72087A0A65EA}" type="presParOf" srcId="{6662781E-C1FC-4B48-9541-08F4ECD0D3A9}" destId="{33858AE0-7356-4EBA-ADE7-0B46D29E71AF}" srcOrd="0" destOrd="0" presId="urn:microsoft.com/office/officeart/2005/8/layout/hierarchy1"/>
    <dgm:cxn modelId="{C90DDA9D-FCD5-4F70-BD26-B826A31724D2}" type="presParOf" srcId="{6662781E-C1FC-4B48-9541-08F4ECD0D3A9}" destId="{5CD5B322-542A-45E4-A41C-B6AA2E13013A}" srcOrd="1" destOrd="0" presId="urn:microsoft.com/office/officeart/2005/8/layout/hierarchy1"/>
    <dgm:cxn modelId="{F7A474AC-1E8B-4610-AB73-115E90095ED6}" type="presParOf" srcId="{B410B6B6-4F0A-406D-811B-AD7F84DEFE65}" destId="{79090703-77A6-41E7-873A-4EFE56931B4C}" srcOrd="1" destOrd="0" presId="urn:microsoft.com/office/officeart/2005/8/layout/hierarchy1"/>
    <dgm:cxn modelId="{1CC6BAC7-991A-4460-A1A0-8517DF6ACABF}" type="presParOf" srcId="{3D9515BB-A9C7-4E38-92BC-3B71ED58DF57}" destId="{F456866F-5DF8-43DF-92D9-8A59B327B111}" srcOrd="2" destOrd="0" presId="urn:microsoft.com/office/officeart/2005/8/layout/hierarchy1"/>
    <dgm:cxn modelId="{E2E7A1F6-0700-4FBA-821B-7A530E6DBBF9}" type="presParOf" srcId="{F456866F-5DF8-43DF-92D9-8A59B327B111}" destId="{4F24692E-0775-4FCE-A1C7-C81CD6BC4157}" srcOrd="0" destOrd="0" presId="urn:microsoft.com/office/officeart/2005/8/layout/hierarchy1"/>
    <dgm:cxn modelId="{A96F1470-F18E-49D5-BE57-DB15A27D2D80}" type="presParOf" srcId="{4F24692E-0775-4FCE-A1C7-C81CD6BC4157}" destId="{99BD425A-D02C-468C-B8FF-314E57FA0064}" srcOrd="0" destOrd="0" presId="urn:microsoft.com/office/officeart/2005/8/layout/hierarchy1"/>
    <dgm:cxn modelId="{531BB7EE-18EC-48DC-ACE7-4DFBBC9320C3}" type="presParOf" srcId="{4F24692E-0775-4FCE-A1C7-C81CD6BC4157}" destId="{E35CD40F-8D2B-4A0A-A6CA-399A64488CA3}" srcOrd="1" destOrd="0" presId="urn:microsoft.com/office/officeart/2005/8/layout/hierarchy1"/>
    <dgm:cxn modelId="{CF220876-C040-41AE-87B0-F7FED2BD5AD3}" type="presParOf" srcId="{F456866F-5DF8-43DF-92D9-8A59B327B111}" destId="{0205A8C7-00F4-4CE7-9D7C-9AC87BB71289}" srcOrd="1" destOrd="0" presId="urn:microsoft.com/office/officeart/2005/8/layout/hierarchy1"/>
    <dgm:cxn modelId="{CBC6D398-BC11-4C18-B0E2-E331DB86A768}" type="presParOf" srcId="{3D9515BB-A9C7-4E38-92BC-3B71ED58DF57}" destId="{7ED0CEBB-FC2F-4684-9893-D9D8BA547F1E}" srcOrd="3" destOrd="0" presId="urn:microsoft.com/office/officeart/2005/8/layout/hierarchy1"/>
    <dgm:cxn modelId="{7F6B97CB-E00B-4C49-80D1-1AD4B7F22256}" type="presParOf" srcId="{7ED0CEBB-FC2F-4684-9893-D9D8BA547F1E}" destId="{6D9B787D-BDF5-45ED-9C2E-A9B42A63C404}" srcOrd="0" destOrd="0" presId="urn:microsoft.com/office/officeart/2005/8/layout/hierarchy1"/>
    <dgm:cxn modelId="{97DA6F8E-B0A2-4DB5-A8F2-957B9C87A35D}" type="presParOf" srcId="{6D9B787D-BDF5-45ED-9C2E-A9B42A63C404}" destId="{4F6D58A8-3DB0-42F3-8586-78E2EA477E0E}" srcOrd="0" destOrd="0" presId="urn:microsoft.com/office/officeart/2005/8/layout/hierarchy1"/>
    <dgm:cxn modelId="{A3BC2A50-E4F0-4F58-8147-8B16061A0081}" type="presParOf" srcId="{6D9B787D-BDF5-45ED-9C2E-A9B42A63C404}" destId="{384E6683-BE98-48FF-A7A2-850AE977F501}" srcOrd="1" destOrd="0" presId="urn:microsoft.com/office/officeart/2005/8/layout/hierarchy1"/>
    <dgm:cxn modelId="{17E9E6A6-7E36-449F-BF29-CA84524F50CD}" type="presParOf" srcId="{7ED0CEBB-FC2F-4684-9893-D9D8BA547F1E}" destId="{0E0BC1A9-6984-4F0F-9D69-BEC489F04F4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B0E0D3-7BCA-46B1-B6BB-B131D04E981E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C32CAD9-FFE8-40AB-B242-B00B0251735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Custom IP creation.</a:t>
          </a:r>
          <a:endParaRPr lang="en-US"/>
        </a:p>
      </dgm:t>
    </dgm:pt>
    <dgm:pt modelId="{436D561A-EA2C-4EEC-96A8-F993E6828B16}" type="parTrans" cxnId="{B730FAD2-9F7B-47C7-AAA5-1BFE5C7DC27C}">
      <dgm:prSet/>
      <dgm:spPr/>
      <dgm:t>
        <a:bodyPr/>
        <a:lstStyle/>
        <a:p>
          <a:endParaRPr lang="en-US"/>
        </a:p>
      </dgm:t>
    </dgm:pt>
    <dgm:pt modelId="{BF311C0D-710C-45B2-80BE-7BFFC22F09CE}" type="sibTrans" cxnId="{B730FAD2-9F7B-47C7-AAA5-1BFE5C7DC27C}">
      <dgm:prSet/>
      <dgm:spPr/>
      <dgm:t>
        <a:bodyPr/>
        <a:lstStyle/>
        <a:p>
          <a:endParaRPr lang="en-US"/>
        </a:p>
      </dgm:t>
    </dgm:pt>
    <dgm:pt modelId="{1630BD4A-A5AD-4103-BF4A-DA1A33D23C7F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Top IP wrapper.</a:t>
          </a:r>
          <a:endParaRPr lang="en-US"/>
        </a:p>
      </dgm:t>
    </dgm:pt>
    <dgm:pt modelId="{DC7FD367-2A21-4710-A744-768CEBD4B816}" type="parTrans" cxnId="{D4C61706-6D4C-4238-80AB-06D237F46630}">
      <dgm:prSet/>
      <dgm:spPr/>
      <dgm:t>
        <a:bodyPr/>
        <a:lstStyle/>
        <a:p>
          <a:endParaRPr lang="en-US"/>
        </a:p>
      </dgm:t>
    </dgm:pt>
    <dgm:pt modelId="{AA2C48AA-5B86-47A5-89C1-B52E426FEEA6}" type="sibTrans" cxnId="{D4C61706-6D4C-4238-80AB-06D237F46630}">
      <dgm:prSet/>
      <dgm:spPr/>
      <dgm:t>
        <a:bodyPr/>
        <a:lstStyle/>
        <a:p>
          <a:endParaRPr lang="en-US"/>
        </a:p>
      </dgm:t>
    </dgm:pt>
    <dgm:pt modelId="{92FB7221-09DC-4679-9061-6A556724904D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Constrain file mapping.</a:t>
          </a:r>
          <a:endParaRPr lang="en-US"/>
        </a:p>
      </dgm:t>
    </dgm:pt>
    <dgm:pt modelId="{E9815C13-9EB9-440E-8389-FB186B2E5EBA}" type="parTrans" cxnId="{DD3C3BF0-9716-4DE3-BEDC-3595717DCDAA}">
      <dgm:prSet/>
      <dgm:spPr/>
      <dgm:t>
        <a:bodyPr/>
        <a:lstStyle/>
        <a:p>
          <a:endParaRPr lang="en-US"/>
        </a:p>
      </dgm:t>
    </dgm:pt>
    <dgm:pt modelId="{8BFA7334-CB42-48F4-B5F5-349C7D36F669}" type="sibTrans" cxnId="{DD3C3BF0-9716-4DE3-BEDC-3595717DCDAA}">
      <dgm:prSet/>
      <dgm:spPr/>
      <dgm:t>
        <a:bodyPr/>
        <a:lstStyle/>
        <a:p>
          <a:endParaRPr lang="en-US"/>
        </a:p>
      </dgm:t>
    </dgm:pt>
    <dgm:pt modelId="{FF5F1519-7B13-4252-8A01-D53C95A0472D}">
      <dgm:prSet/>
      <dgm:spPr/>
      <dgm:t>
        <a:bodyPr/>
        <a:lstStyle/>
        <a:p>
          <a:pPr>
            <a:lnSpc>
              <a:spcPct val="100000"/>
            </a:lnSpc>
          </a:pPr>
          <a:r>
            <a:rPr lang="de-DE"/>
            <a:t>Bit file generation.</a:t>
          </a:r>
          <a:endParaRPr lang="en-US"/>
        </a:p>
      </dgm:t>
    </dgm:pt>
    <dgm:pt modelId="{F90576A6-8806-41CA-8D7F-BF2B809D3077}" type="parTrans" cxnId="{CF741F88-53EE-45A7-B1BC-CCB2719E82FD}">
      <dgm:prSet/>
      <dgm:spPr/>
      <dgm:t>
        <a:bodyPr/>
        <a:lstStyle/>
        <a:p>
          <a:endParaRPr lang="en-US"/>
        </a:p>
      </dgm:t>
    </dgm:pt>
    <dgm:pt modelId="{A03AF621-4697-499D-94ED-1247BA1653C5}" type="sibTrans" cxnId="{CF741F88-53EE-45A7-B1BC-CCB2719E82FD}">
      <dgm:prSet/>
      <dgm:spPr/>
      <dgm:t>
        <a:bodyPr/>
        <a:lstStyle/>
        <a:p>
          <a:endParaRPr lang="en-US"/>
        </a:p>
      </dgm:t>
    </dgm:pt>
    <dgm:pt modelId="{C345C425-1298-412F-9D66-7F36F050DB96}" type="pres">
      <dgm:prSet presAssocID="{E6B0E0D3-7BCA-46B1-B6BB-B131D04E981E}" presName="root" presStyleCnt="0">
        <dgm:presLayoutVars>
          <dgm:dir/>
          <dgm:resizeHandles val="exact"/>
        </dgm:presLayoutVars>
      </dgm:prSet>
      <dgm:spPr/>
    </dgm:pt>
    <dgm:pt modelId="{2D36348C-3756-4C6C-A285-40D1FA869391}" type="pres">
      <dgm:prSet presAssocID="{5C32CAD9-FFE8-40AB-B242-B00B0251735F}" presName="compNode" presStyleCnt="0"/>
      <dgm:spPr/>
    </dgm:pt>
    <dgm:pt modelId="{2621E3A3-D556-4683-BF1A-1AB2987D84F8}" type="pres">
      <dgm:prSet presAssocID="{5C32CAD9-FFE8-40AB-B242-B00B0251735F}" presName="iconRect" presStyleLbl="node1" presStyleIdx="0" presStyleCnt="4" custLinFactNeighborX="-2346" custLinFactNeighborY="-3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B89B7992-B979-4AA9-AE6D-86B12AB19EBA}" type="pres">
      <dgm:prSet presAssocID="{5C32CAD9-FFE8-40AB-B242-B00B0251735F}" presName="spaceRect" presStyleCnt="0"/>
      <dgm:spPr/>
    </dgm:pt>
    <dgm:pt modelId="{0DBFD542-91C2-4C31-B695-A09483E0A81F}" type="pres">
      <dgm:prSet presAssocID="{5C32CAD9-FFE8-40AB-B242-B00B0251735F}" presName="textRect" presStyleLbl="revTx" presStyleIdx="0" presStyleCnt="4">
        <dgm:presLayoutVars>
          <dgm:chMax val="1"/>
          <dgm:chPref val="1"/>
        </dgm:presLayoutVars>
      </dgm:prSet>
      <dgm:spPr/>
    </dgm:pt>
    <dgm:pt modelId="{2E898A89-7CE3-4119-AAA1-88AFF3BBB688}" type="pres">
      <dgm:prSet presAssocID="{BF311C0D-710C-45B2-80BE-7BFFC22F09CE}" presName="sibTrans" presStyleCnt="0"/>
      <dgm:spPr/>
    </dgm:pt>
    <dgm:pt modelId="{3B714116-76A7-4E9B-8549-A0FF4677A82F}" type="pres">
      <dgm:prSet presAssocID="{1630BD4A-A5AD-4103-BF4A-DA1A33D23C7F}" presName="compNode" presStyleCnt="0"/>
      <dgm:spPr/>
    </dgm:pt>
    <dgm:pt modelId="{F9232CFF-9847-4E3D-BD25-E9B13B9CC864}" type="pres">
      <dgm:prSet presAssocID="{1630BD4A-A5AD-4103-BF4A-DA1A33D23C7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87F3C7B8-66E6-4CDF-A1CC-BEBD6D91A27C}" type="pres">
      <dgm:prSet presAssocID="{1630BD4A-A5AD-4103-BF4A-DA1A33D23C7F}" presName="spaceRect" presStyleCnt="0"/>
      <dgm:spPr/>
    </dgm:pt>
    <dgm:pt modelId="{737BC047-92FB-4AD2-8518-190735A8B399}" type="pres">
      <dgm:prSet presAssocID="{1630BD4A-A5AD-4103-BF4A-DA1A33D23C7F}" presName="textRect" presStyleLbl="revTx" presStyleIdx="1" presStyleCnt="4">
        <dgm:presLayoutVars>
          <dgm:chMax val="1"/>
          <dgm:chPref val="1"/>
        </dgm:presLayoutVars>
      </dgm:prSet>
      <dgm:spPr/>
    </dgm:pt>
    <dgm:pt modelId="{9F7686F5-7BF0-47AC-8F75-0C8B9D22C3C0}" type="pres">
      <dgm:prSet presAssocID="{AA2C48AA-5B86-47A5-89C1-B52E426FEEA6}" presName="sibTrans" presStyleCnt="0"/>
      <dgm:spPr/>
    </dgm:pt>
    <dgm:pt modelId="{DE31B6F0-B502-4DE9-92C0-687EABE1F495}" type="pres">
      <dgm:prSet presAssocID="{92FB7221-09DC-4679-9061-6A556724904D}" presName="compNode" presStyleCnt="0"/>
      <dgm:spPr/>
    </dgm:pt>
    <dgm:pt modelId="{80A5F190-9529-462B-A8C5-74BF18910027}" type="pres">
      <dgm:prSet presAssocID="{92FB7221-09DC-4679-9061-6A556724904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E97D2F94-2734-45B3-AA3D-74CAE241E166}" type="pres">
      <dgm:prSet presAssocID="{92FB7221-09DC-4679-9061-6A556724904D}" presName="spaceRect" presStyleCnt="0"/>
      <dgm:spPr/>
    </dgm:pt>
    <dgm:pt modelId="{3E85651A-9E06-4F3B-9F5B-12CDF5D3A6C7}" type="pres">
      <dgm:prSet presAssocID="{92FB7221-09DC-4679-9061-6A556724904D}" presName="textRect" presStyleLbl="revTx" presStyleIdx="2" presStyleCnt="4">
        <dgm:presLayoutVars>
          <dgm:chMax val="1"/>
          <dgm:chPref val="1"/>
        </dgm:presLayoutVars>
      </dgm:prSet>
      <dgm:spPr/>
    </dgm:pt>
    <dgm:pt modelId="{8B2949D5-A115-477D-85A7-5974568E6DA7}" type="pres">
      <dgm:prSet presAssocID="{8BFA7334-CB42-48F4-B5F5-349C7D36F669}" presName="sibTrans" presStyleCnt="0"/>
      <dgm:spPr/>
    </dgm:pt>
    <dgm:pt modelId="{E0D003C5-8133-4912-9C66-06D597C43147}" type="pres">
      <dgm:prSet presAssocID="{FF5F1519-7B13-4252-8A01-D53C95A0472D}" presName="compNode" presStyleCnt="0"/>
      <dgm:spPr/>
    </dgm:pt>
    <dgm:pt modelId="{D0DD2C41-8E75-40EB-81EC-1C1447A35273}" type="pres">
      <dgm:prSet presAssocID="{FF5F1519-7B13-4252-8A01-D53C95A0472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E841C6B1-C89B-49C8-A9DF-D468A19433C0}" type="pres">
      <dgm:prSet presAssocID="{FF5F1519-7B13-4252-8A01-D53C95A0472D}" presName="spaceRect" presStyleCnt="0"/>
      <dgm:spPr/>
    </dgm:pt>
    <dgm:pt modelId="{BB6551A5-2262-4397-9808-132BB712D78A}" type="pres">
      <dgm:prSet presAssocID="{FF5F1519-7B13-4252-8A01-D53C95A0472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4C61706-6D4C-4238-80AB-06D237F46630}" srcId="{E6B0E0D3-7BCA-46B1-B6BB-B131D04E981E}" destId="{1630BD4A-A5AD-4103-BF4A-DA1A33D23C7F}" srcOrd="1" destOrd="0" parTransId="{DC7FD367-2A21-4710-A744-768CEBD4B816}" sibTransId="{AA2C48AA-5B86-47A5-89C1-B52E426FEEA6}"/>
    <dgm:cxn modelId="{35358010-8335-4113-A51E-7676405C292E}" type="presOf" srcId="{1630BD4A-A5AD-4103-BF4A-DA1A33D23C7F}" destId="{737BC047-92FB-4AD2-8518-190735A8B399}" srcOrd="0" destOrd="0" presId="urn:microsoft.com/office/officeart/2018/2/layout/IconLabelList"/>
    <dgm:cxn modelId="{49BC2E28-6784-4535-A001-4B9E809F1F07}" type="presOf" srcId="{FF5F1519-7B13-4252-8A01-D53C95A0472D}" destId="{BB6551A5-2262-4397-9808-132BB712D78A}" srcOrd="0" destOrd="0" presId="urn:microsoft.com/office/officeart/2018/2/layout/IconLabelList"/>
    <dgm:cxn modelId="{AEB6BE4D-2533-4638-A77D-79237C7642C0}" type="presOf" srcId="{92FB7221-09DC-4679-9061-6A556724904D}" destId="{3E85651A-9E06-4F3B-9F5B-12CDF5D3A6C7}" srcOrd="0" destOrd="0" presId="urn:microsoft.com/office/officeart/2018/2/layout/IconLabelList"/>
    <dgm:cxn modelId="{CF741F88-53EE-45A7-B1BC-CCB2719E82FD}" srcId="{E6B0E0D3-7BCA-46B1-B6BB-B131D04E981E}" destId="{FF5F1519-7B13-4252-8A01-D53C95A0472D}" srcOrd="3" destOrd="0" parTransId="{F90576A6-8806-41CA-8D7F-BF2B809D3077}" sibTransId="{A03AF621-4697-499D-94ED-1247BA1653C5}"/>
    <dgm:cxn modelId="{B730FAD2-9F7B-47C7-AAA5-1BFE5C7DC27C}" srcId="{E6B0E0D3-7BCA-46B1-B6BB-B131D04E981E}" destId="{5C32CAD9-FFE8-40AB-B242-B00B0251735F}" srcOrd="0" destOrd="0" parTransId="{436D561A-EA2C-4EEC-96A8-F993E6828B16}" sibTransId="{BF311C0D-710C-45B2-80BE-7BFFC22F09CE}"/>
    <dgm:cxn modelId="{6C555BE9-4D79-474F-BBBE-F5D19181DAD3}" type="presOf" srcId="{E6B0E0D3-7BCA-46B1-B6BB-B131D04E981E}" destId="{C345C425-1298-412F-9D66-7F36F050DB96}" srcOrd="0" destOrd="0" presId="urn:microsoft.com/office/officeart/2018/2/layout/IconLabelList"/>
    <dgm:cxn modelId="{BE4202ED-6F71-43ED-AE23-2FA351A75904}" type="presOf" srcId="{5C32CAD9-FFE8-40AB-B242-B00B0251735F}" destId="{0DBFD542-91C2-4C31-B695-A09483E0A81F}" srcOrd="0" destOrd="0" presId="urn:microsoft.com/office/officeart/2018/2/layout/IconLabelList"/>
    <dgm:cxn modelId="{DD3C3BF0-9716-4DE3-BEDC-3595717DCDAA}" srcId="{E6B0E0D3-7BCA-46B1-B6BB-B131D04E981E}" destId="{92FB7221-09DC-4679-9061-6A556724904D}" srcOrd="2" destOrd="0" parTransId="{E9815C13-9EB9-440E-8389-FB186B2E5EBA}" sibTransId="{8BFA7334-CB42-48F4-B5F5-349C7D36F669}"/>
    <dgm:cxn modelId="{CBE27BCD-7620-4574-B68A-24C2B56A37A2}" type="presParOf" srcId="{C345C425-1298-412F-9D66-7F36F050DB96}" destId="{2D36348C-3756-4C6C-A285-40D1FA869391}" srcOrd="0" destOrd="0" presId="urn:microsoft.com/office/officeart/2018/2/layout/IconLabelList"/>
    <dgm:cxn modelId="{24436C2F-44C1-4BAD-88FB-E2BCEF81A9BC}" type="presParOf" srcId="{2D36348C-3756-4C6C-A285-40D1FA869391}" destId="{2621E3A3-D556-4683-BF1A-1AB2987D84F8}" srcOrd="0" destOrd="0" presId="urn:microsoft.com/office/officeart/2018/2/layout/IconLabelList"/>
    <dgm:cxn modelId="{5C30E0D1-04FF-46C6-BF16-FD1B57608448}" type="presParOf" srcId="{2D36348C-3756-4C6C-A285-40D1FA869391}" destId="{B89B7992-B979-4AA9-AE6D-86B12AB19EBA}" srcOrd="1" destOrd="0" presId="urn:microsoft.com/office/officeart/2018/2/layout/IconLabelList"/>
    <dgm:cxn modelId="{D3C97262-552C-443A-92CA-F0C2FB56E670}" type="presParOf" srcId="{2D36348C-3756-4C6C-A285-40D1FA869391}" destId="{0DBFD542-91C2-4C31-B695-A09483E0A81F}" srcOrd="2" destOrd="0" presId="urn:microsoft.com/office/officeart/2018/2/layout/IconLabelList"/>
    <dgm:cxn modelId="{5FF8AD7F-5795-4059-9D32-A209067538A4}" type="presParOf" srcId="{C345C425-1298-412F-9D66-7F36F050DB96}" destId="{2E898A89-7CE3-4119-AAA1-88AFF3BBB688}" srcOrd="1" destOrd="0" presId="urn:microsoft.com/office/officeart/2018/2/layout/IconLabelList"/>
    <dgm:cxn modelId="{850B4428-A4A7-4ADA-ABBB-4E295079A191}" type="presParOf" srcId="{C345C425-1298-412F-9D66-7F36F050DB96}" destId="{3B714116-76A7-4E9B-8549-A0FF4677A82F}" srcOrd="2" destOrd="0" presId="urn:microsoft.com/office/officeart/2018/2/layout/IconLabelList"/>
    <dgm:cxn modelId="{C9832493-EF55-4B05-82A1-65D9E0B2D668}" type="presParOf" srcId="{3B714116-76A7-4E9B-8549-A0FF4677A82F}" destId="{F9232CFF-9847-4E3D-BD25-E9B13B9CC864}" srcOrd="0" destOrd="0" presId="urn:microsoft.com/office/officeart/2018/2/layout/IconLabelList"/>
    <dgm:cxn modelId="{55A57364-FF3A-404C-852F-8E4406E56C56}" type="presParOf" srcId="{3B714116-76A7-4E9B-8549-A0FF4677A82F}" destId="{87F3C7B8-66E6-4CDF-A1CC-BEBD6D91A27C}" srcOrd="1" destOrd="0" presId="urn:microsoft.com/office/officeart/2018/2/layout/IconLabelList"/>
    <dgm:cxn modelId="{67084C32-EF7E-4037-BC67-6593A350A246}" type="presParOf" srcId="{3B714116-76A7-4E9B-8549-A0FF4677A82F}" destId="{737BC047-92FB-4AD2-8518-190735A8B399}" srcOrd="2" destOrd="0" presId="urn:microsoft.com/office/officeart/2018/2/layout/IconLabelList"/>
    <dgm:cxn modelId="{A9CF8A9D-9D62-4E33-95F7-43608C69FA05}" type="presParOf" srcId="{C345C425-1298-412F-9D66-7F36F050DB96}" destId="{9F7686F5-7BF0-47AC-8F75-0C8B9D22C3C0}" srcOrd="3" destOrd="0" presId="urn:microsoft.com/office/officeart/2018/2/layout/IconLabelList"/>
    <dgm:cxn modelId="{82C31664-D487-40C9-B6EA-8AE07028F9CE}" type="presParOf" srcId="{C345C425-1298-412F-9D66-7F36F050DB96}" destId="{DE31B6F0-B502-4DE9-92C0-687EABE1F495}" srcOrd="4" destOrd="0" presId="urn:microsoft.com/office/officeart/2018/2/layout/IconLabelList"/>
    <dgm:cxn modelId="{B8C7C9F2-EFB1-411D-BD54-64045DB1CF61}" type="presParOf" srcId="{DE31B6F0-B502-4DE9-92C0-687EABE1F495}" destId="{80A5F190-9529-462B-A8C5-74BF18910027}" srcOrd="0" destOrd="0" presId="urn:microsoft.com/office/officeart/2018/2/layout/IconLabelList"/>
    <dgm:cxn modelId="{6AE6DE54-9010-4700-8206-61C49978BC10}" type="presParOf" srcId="{DE31B6F0-B502-4DE9-92C0-687EABE1F495}" destId="{E97D2F94-2734-45B3-AA3D-74CAE241E166}" srcOrd="1" destOrd="0" presId="urn:microsoft.com/office/officeart/2018/2/layout/IconLabelList"/>
    <dgm:cxn modelId="{89ABFE83-ED32-408A-83D7-25415BE3CE75}" type="presParOf" srcId="{DE31B6F0-B502-4DE9-92C0-687EABE1F495}" destId="{3E85651A-9E06-4F3B-9F5B-12CDF5D3A6C7}" srcOrd="2" destOrd="0" presId="urn:microsoft.com/office/officeart/2018/2/layout/IconLabelList"/>
    <dgm:cxn modelId="{10EAB791-F399-490D-9BC1-2CBFE18276AA}" type="presParOf" srcId="{C345C425-1298-412F-9D66-7F36F050DB96}" destId="{8B2949D5-A115-477D-85A7-5974568E6DA7}" srcOrd="5" destOrd="0" presId="urn:microsoft.com/office/officeart/2018/2/layout/IconLabelList"/>
    <dgm:cxn modelId="{8AD38C7A-B16D-4073-9282-3D3206E8EC61}" type="presParOf" srcId="{C345C425-1298-412F-9D66-7F36F050DB96}" destId="{E0D003C5-8133-4912-9C66-06D597C43147}" srcOrd="6" destOrd="0" presId="urn:microsoft.com/office/officeart/2018/2/layout/IconLabelList"/>
    <dgm:cxn modelId="{92050F6C-AC77-4C28-A755-29D217658829}" type="presParOf" srcId="{E0D003C5-8133-4912-9C66-06D597C43147}" destId="{D0DD2C41-8E75-40EB-81EC-1C1447A35273}" srcOrd="0" destOrd="0" presId="urn:microsoft.com/office/officeart/2018/2/layout/IconLabelList"/>
    <dgm:cxn modelId="{21BDC823-FCF9-4958-85FC-C7ACC3830B37}" type="presParOf" srcId="{E0D003C5-8133-4912-9C66-06D597C43147}" destId="{E841C6B1-C89B-49C8-A9DF-D468A19433C0}" srcOrd="1" destOrd="0" presId="urn:microsoft.com/office/officeart/2018/2/layout/IconLabelList"/>
    <dgm:cxn modelId="{38F5573C-DB2B-45E3-BDDC-7BBC42524018}" type="presParOf" srcId="{E0D003C5-8133-4912-9C66-06D597C43147}" destId="{BB6551A5-2262-4397-9808-132BB712D78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F780CDC-199E-4C65-8279-42B2889D75BE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535CA7A-7686-428C-8585-87079BBBF6A5}">
      <dgm:prSet/>
      <dgm:spPr/>
      <dgm:t>
        <a:bodyPr/>
        <a:lstStyle/>
        <a:p>
          <a:r>
            <a:rPr lang="de-DE"/>
            <a:t>ADXL362.</a:t>
          </a:r>
          <a:endParaRPr lang="en-US"/>
        </a:p>
      </dgm:t>
    </dgm:pt>
    <dgm:pt modelId="{DAF398D9-B05B-4B13-9302-970C57F82179}" type="parTrans" cxnId="{E762F0A3-E702-4638-8F25-D445750068CB}">
      <dgm:prSet/>
      <dgm:spPr/>
      <dgm:t>
        <a:bodyPr/>
        <a:lstStyle/>
        <a:p>
          <a:endParaRPr lang="en-US"/>
        </a:p>
      </dgm:t>
    </dgm:pt>
    <dgm:pt modelId="{39047D7E-E39E-4D33-9EBB-284CFC8C1F7D}" type="sibTrans" cxnId="{E762F0A3-E702-4638-8F25-D445750068CB}">
      <dgm:prSet/>
      <dgm:spPr/>
      <dgm:t>
        <a:bodyPr/>
        <a:lstStyle/>
        <a:p>
          <a:endParaRPr lang="en-US"/>
        </a:p>
      </dgm:t>
    </dgm:pt>
    <dgm:pt modelId="{BEA6DE43-2E16-49E1-A0C7-B74991659471}">
      <dgm:prSet/>
      <dgm:spPr/>
      <dgm:t>
        <a:bodyPr/>
        <a:lstStyle/>
        <a:p>
          <a:r>
            <a:rPr lang="de-DE"/>
            <a:t>BT2 PMOD.</a:t>
          </a:r>
          <a:endParaRPr lang="en-US"/>
        </a:p>
      </dgm:t>
    </dgm:pt>
    <dgm:pt modelId="{9C62A091-D1AF-475B-A975-CD1539081EB1}" type="parTrans" cxnId="{8700BFD9-A54A-417C-8E93-662CE2968654}">
      <dgm:prSet/>
      <dgm:spPr/>
      <dgm:t>
        <a:bodyPr/>
        <a:lstStyle/>
        <a:p>
          <a:endParaRPr lang="en-US"/>
        </a:p>
      </dgm:t>
    </dgm:pt>
    <dgm:pt modelId="{A98A8506-5455-4801-BB56-CF34865543D0}" type="sibTrans" cxnId="{8700BFD9-A54A-417C-8E93-662CE2968654}">
      <dgm:prSet/>
      <dgm:spPr/>
      <dgm:t>
        <a:bodyPr/>
        <a:lstStyle/>
        <a:p>
          <a:endParaRPr lang="en-US"/>
        </a:p>
      </dgm:t>
    </dgm:pt>
    <dgm:pt modelId="{23B902BB-0872-4AB1-BA5B-CD1BEAE86FD6}">
      <dgm:prSet/>
      <dgm:spPr/>
      <dgm:t>
        <a:bodyPr/>
        <a:lstStyle/>
        <a:p>
          <a:r>
            <a:rPr lang="de-DE"/>
            <a:t>Microblaze.</a:t>
          </a:r>
          <a:endParaRPr lang="en-US"/>
        </a:p>
      </dgm:t>
    </dgm:pt>
    <dgm:pt modelId="{FBCD845A-3C29-42C4-B894-9F281BD60044}" type="parTrans" cxnId="{C36F4EEB-9577-4B63-8363-7772238ACA39}">
      <dgm:prSet/>
      <dgm:spPr/>
      <dgm:t>
        <a:bodyPr/>
        <a:lstStyle/>
        <a:p>
          <a:endParaRPr lang="en-US"/>
        </a:p>
      </dgm:t>
    </dgm:pt>
    <dgm:pt modelId="{69B08FBD-8BF1-4693-8121-7B9A68D26414}" type="sibTrans" cxnId="{C36F4EEB-9577-4B63-8363-7772238ACA39}">
      <dgm:prSet/>
      <dgm:spPr/>
      <dgm:t>
        <a:bodyPr/>
        <a:lstStyle/>
        <a:p>
          <a:endParaRPr lang="en-US"/>
        </a:p>
      </dgm:t>
    </dgm:pt>
    <dgm:pt modelId="{3B898100-C04A-4899-874C-5DF92083DEB8}">
      <dgm:prSet/>
      <dgm:spPr/>
      <dgm:t>
        <a:bodyPr/>
        <a:lstStyle/>
        <a:p>
          <a:r>
            <a:rPr lang="de-DE"/>
            <a:t>Wrapper.</a:t>
          </a:r>
          <a:endParaRPr lang="en-US"/>
        </a:p>
      </dgm:t>
    </dgm:pt>
    <dgm:pt modelId="{C0B20940-3726-4713-A8B3-1B978F11C0FA}" type="parTrans" cxnId="{5A5EA201-4B30-4DA4-A153-3023B2E0E1E0}">
      <dgm:prSet/>
      <dgm:spPr/>
      <dgm:t>
        <a:bodyPr/>
        <a:lstStyle/>
        <a:p>
          <a:endParaRPr lang="en-US"/>
        </a:p>
      </dgm:t>
    </dgm:pt>
    <dgm:pt modelId="{FC048BB3-7670-4C9F-A343-A5BAAADA061D}" type="sibTrans" cxnId="{5A5EA201-4B30-4DA4-A153-3023B2E0E1E0}">
      <dgm:prSet/>
      <dgm:spPr/>
      <dgm:t>
        <a:bodyPr/>
        <a:lstStyle/>
        <a:p>
          <a:endParaRPr lang="en-US"/>
        </a:p>
      </dgm:t>
    </dgm:pt>
    <dgm:pt modelId="{494D2512-9DBF-4339-A49B-3F3434DF332D}" type="pres">
      <dgm:prSet presAssocID="{3F780CDC-199E-4C65-8279-42B2889D75BE}" presName="matrix" presStyleCnt="0">
        <dgm:presLayoutVars>
          <dgm:chMax val="1"/>
          <dgm:dir/>
          <dgm:resizeHandles val="exact"/>
        </dgm:presLayoutVars>
      </dgm:prSet>
      <dgm:spPr/>
    </dgm:pt>
    <dgm:pt modelId="{603E40AC-D041-490C-97DA-DA75DECCE99F}" type="pres">
      <dgm:prSet presAssocID="{3F780CDC-199E-4C65-8279-42B2889D75BE}" presName="diamond" presStyleLbl="bgShp" presStyleIdx="0" presStyleCnt="1"/>
      <dgm:spPr/>
    </dgm:pt>
    <dgm:pt modelId="{DEEF2305-5EFA-4489-AD7A-67C6168659A7}" type="pres">
      <dgm:prSet presAssocID="{3F780CDC-199E-4C65-8279-42B2889D75BE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926BE48-BFE6-4724-B62C-7493CDF0E3DB}" type="pres">
      <dgm:prSet presAssocID="{3F780CDC-199E-4C65-8279-42B2889D75BE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876A55E-7340-4A5B-AEDF-907B6CA53DD6}" type="pres">
      <dgm:prSet presAssocID="{3F780CDC-199E-4C65-8279-42B2889D75BE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C830D77-B5E9-4371-93C0-3A8CF616505B}" type="pres">
      <dgm:prSet presAssocID="{3F780CDC-199E-4C65-8279-42B2889D75BE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A5EA201-4B30-4DA4-A153-3023B2E0E1E0}" srcId="{3F780CDC-199E-4C65-8279-42B2889D75BE}" destId="{3B898100-C04A-4899-874C-5DF92083DEB8}" srcOrd="3" destOrd="0" parTransId="{C0B20940-3726-4713-A8B3-1B978F11C0FA}" sibTransId="{FC048BB3-7670-4C9F-A343-A5BAAADA061D}"/>
    <dgm:cxn modelId="{1D8D8B78-B485-468E-B9B3-384EDE9B5AA8}" type="presOf" srcId="{3F780CDC-199E-4C65-8279-42B2889D75BE}" destId="{494D2512-9DBF-4339-A49B-3F3434DF332D}" srcOrd="0" destOrd="0" presId="urn:microsoft.com/office/officeart/2005/8/layout/matrix3"/>
    <dgm:cxn modelId="{6A54AB8B-B307-4213-93A6-5007B20FFC00}" type="presOf" srcId="{3B898100-C04A-4899-874C-5DF92083DEB8}" destId="{9C830D77-B5E9-4371-93C0-3A8CF616505B}" srcOrd="0" destOrd="0" presId="urn:microsoft.com/office/officeart/2005/8/layout/matrix3"/>
    <dgm:cxn modelId="{E64E28A0-13D7-4E85-A030-BF5181F19F12}" type="presOf" srcId="{BEA6DE43-2E16-49E1-A0C7-B74991659471}" destId="{7926BE48-BFE6-4724-B62C-7493CDF0E3DB}" srcOrd="0" destOrd="0" presId="urn:microsoft.com/office/officeart/2005/8/layout/matrix3"/>
    <dgm:cxn modelId="{E762F0A3-E702-4638-8F25-D445750068CB}" srcId="{3F780CDC-199E-4C65-8279-42B2889D75BE}" destId="{B535CA7A-7686-428C-8585-87079BBBF6A5}" srcOrd="0" destOrd="0" parTransId="{DAF398D9-B05B-4B13-9302-970C57F82179}" sibTransId="{39047D7E-E39E-4D33-9EBB-284CFC8C1F7D}"/>
    <dgm:cxn modelId="{8539D5BF-3F33-4C3B-B8D6-38A8D8C98E2C}" type="presOf" srcId="{B535CA7A-7686-428C-8585-87079BBBF6A5}" destId="{DEEF2305-5EFA-4489-AD7A-67C6168659A7}" srcOrd="0" destOrd="0" presId="urn:microsoft.com/office/officeart/2005/8/layout/matrix3"/>
    <dgm:cxn modelId="{8700BFD9-A54A-417C-8E93-662CE2968654}" srcId="{3F780CDC-199E-4C65-8279-42B2889D75BE}" destId="{BEA6DE43-2E16-49E1-A0C7-B74991659471}" srcOrd="1" destOrd="0" parTransId="{9C62A091-D1AF-475B-A975-CD1539081EB1}" sibTransId="{A98A8506-5455-4801-BB56-CF34865543D0}"/>
    <dgm:cxn modelId="{C36F4EEB-9577-4B63-8363-7772238ACA39}" srcId="{3F780CDC-199E-4C65-8279-42B2889D75BE}" destId="{23B902BB-0872-4AB1-BA5B-CD1BEAE86FD6}" srcOrd="2" destOrd="0" parTransId="{FBCD845A-3C29-42C4-B894-9F281BD60044}" sibTransId="{69B08FBD-8BF1-4693-8121-7B9A68D26414}"/>
    <dgm:cxn modelId="{2BE485F9-009E-422B-8EF5-A28C9DADD49E}" type="presOf" srcId="{23B902BB-0872-4AB1-BA5B-CD1BEAE86FD6}" destId="{5876A55E-7340-4A5B-AEDF-907B6CA53DD6}" srcOrd="0" destOrd="0" presId="urn:microsoft.com/office/officeart/2005/8/layout/matrix3"/>
    <dgm:cxn modelId="{554AFED8-7E00-45A8-B674-4B8E2AAE5454}" type="presParOf" srcId="{494D2512-9DBF-4339-A49B-3F3434DF332D}" destId="{603E40AC-D041-490C-97DA-DA75DECCE99F}" srcOrd="0" destOrd="0" presId="urn:microsoft.com/office/officeart/2005/8/layout/matrix3"/>
    <dgm:cxn modelId="{6B37BA47-5865-4F4F-9B58-CE7974E3B4AF}" type="presParOf" srcId="{494D2512-9DBF-4339-A49B-3F3434DF332D}" destId="{DEEF2305-5EFA-4489-AD7A-67C6168659A7}" srcOrd="1" destOrd="0" presId="urn:microsoft.com/office/officeart/2005/8/layout/matrix3"/>
    <dgm:cxn modelId="{E0E596B4-B648-4A6F-AA80-DDF6713D3C07}" type="presParOf" srcId="{494D2512-9DBF-4339-A49B-3F3434DF332D}" destId="{7926BE48-BFE6-4724-B62C-7493CDF0E3DB}" srcOrd="2" destOrd="0" presId="urn:microsoft.com/office/officeart/2005/8/layout/matrix3"/>
    <dgm:cxn modelId="{4E235777-560B-460D-AA47-BD7B45458151}" type="presParOf" srcId="{494D2512-9DBF-4339-A49B-3F3434DF332D}" destId="{5876A55E-7340-4A5B-AEDF-907B6CA53DD6}" srcOrd="3" destOrd="0" presId="urn:microsoft.com/office/officeart/2005/8/layout/matrix3"/>
    <dgm:cxn modelId="{CD864AD1-5514-4D5B-B3B7-3502DF0F9EA9}" type="presParOf" srcId="{494D2512-9DBF-4339-A49B-3F3434DF332D}" destId="{9C830D77-B5E9-4371-93C0-3A8CF616505B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8983BC-9766-4F94-89FA-0794F6CF385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CE7E6B03-133C-40C2-AAB7-3D8FED590919}">
      <dgm:prSet/>
      <dgm:spPr/>
      <dgm:t>
        <a:bodyPr/>
        <a:lstStyle/>
        <a:p>
          <a:pPr>
            <a:defRPr cap="all"/>
          </a:pPr>
          <a:r>
            <a:rPr lang="de-DE" dirty="0"/>
            <a:t>UART1: PC &lt;-&gt; FPGA</a:t>
          </a:r>
          <a:endParaRPr lang="en-US" dirty="0"/>
        </a:p>
      </dgm:t>
    </dgm:pt>
    <dgm:pt modelId="{B333DF85-0B8C-421F-8CF9-2B670B27B93C}" type="parTrans" cxnId="{A88DD978-4F5A-4000-AFEE-868A0A845F7C}">
      <dgm:prSet/>
      <dgm:spPr/>
      <dgm:t>
        <a:bodyPr/>
        <a:lstStyle/>
        <a:p>
          <a:endParaRPr lang="en-US"/>
        </a:p>
      </dgm:t>
    </dgm:pt>
    <dgm:pt modelId="{E23C84D6-BB5A-46D6-ABD1-DC8A888C2011}" type="sibTrans" cxnId="{A88DD978-4F5A-4000-AFEE-868A0A845F7C}">
      <dgm:prSet/>
      <dgm:spPr/>
      <dgm:t>
        <a:bodyPr/>
        <a:lstStyle/>
        <a:p>
          <a:endParaRPr lang="en-US"/>
        </a:p>
      </dgm:t>
    </dgm:pt>
    <dgm:pt modelId="{4C9FD0CF-B3F5-4546-A975-86AD3144180E}">
      <dgm:prSet/>
      <dgm:spPr/>
      <dgm:t>
        <a:bodyPr/>
        <a:lstStyle/>
        <a:p>
          <a:pPr>
            <a:defRPr cap="all"/>
          </a:pPr>
          <a:r>
            <a:rPr lang="de-DE"/>
            <a:t>UART2: FPGA &lt;-&gt; BT2 PMOD</a:t>
          </a:r>
          <a:endParaRPr lang="en-US"/>
        </a:p>
      </dgm:t>
    </dgm:pt>
    <dgm:pt modelId="{72011E0D-8CD3-4D03-839B-667BBB383DD3}" type="parTrans" cxnId="{BAB6D56A-4459-4635-9CD8-6BB2B16DB483}">
      <dgm:prSet/>
      <dgm:spPr/>
      <dgm:t>
        <a:bodyPr/>
        <a:lstStyle/>
        <a:p>
          <a:endParaRPr lang="en-US"/>
        </a:p>
      </dgm:t>
    </dgm:pt>
    <dgm:pt modelId="{40A62D61-30B3-4A54-93F9-24F0508903D3}" type="sibTrans" cxnId="{BAB6D56A-4459-4635-9CD8-6BB2B16DB483}">
      <dgm:prSet/>
      <dgm:spPr/>
      <dgm:t>
        <a:bodyPr/>
        <a:lstStyle/>
        <a:p>
          <a:endParaRPr lang="en-US"/>
        </a:p>
      </dgm:t>
    </dgm:pt>
    <dgm:pt modelId="{54F003A3-DA26-481F-AC17-EC8EEAFD57A3}">
      <dgm:prSet/>
      <dgm:spPr/>
      <dgm:t>
        <a:bodyPr/>
        <a:lstStyle/>
        <a:p>
          <a:pPr>
            <a:defRPr cap="all"/>
          </a:pPr>
          <a:r>
            <a:rPr lang="de-DE"/>
            <a:t>Calibration of acceleration.</a:t>
          </a:r>
          <a:endParaRPr lang="en-US"/>
        </a:p>
      </dgm:t>
    </dgm:pt>
    <dgm:pt modelId="{9C785516-FAB8-4B78-A6E5-CD5DC7203BCB}" type="parTrans" cxnId="{E9BFB34E-1A56-4411-81D7-467D55AEC115}">
      <dgm:prSet/>
      <dgm:spPr/>
      <dgm:t>
        <a:bodyPr/>
        <a:lstStyle/>
        <a:p>
          <a:endParaRPr lang="en-US"/>
        </a:p>
      </dgm:t>
    </dgm:pt>
    <dgm:pt modelId="{E1AD0B24-09ED-40B0-B4CD-093E80E102C9}" type="sibTrans" cxnId="{E9BFB34E-1A56-4411-81D7-467D55AEC115}">
      <dgm:prSet/>
      <dgm:spPr/>
      <dgm:t>
        <a:bodyPr/>
        <a:lstStyle/>
        <a:p>
          <a:endParaRPr lang="en-US"/>
        </a:p>
      </dgm:t>
    </dgm:pt>
    <dgm:pt modelId="{03A3A083-2DD1-4D12-975F-86A90FBB9A9E}">
      <dgm:prSet/>
      <dgm:spPr/>
      <dgm:t>
        <a:bodyPr/>
        <a:lstStyle/>
        <a:p>
          <a:pPr>
            <a:defRPr cap="all"/>
          </a:pPr>
          <a:r>
            <a:rPr lang="de-DE"/>
            <a:t>Configuration of bluetooth.</a:t>
          </a:r>
          <a:endParaRPr lang="en-US"/>
        </a:p>
      </dgm:t>
    </dgm:pt>
    <dgm:pt modelId="{BD00D71D-06F0-4BC4-AEAA-CF1DA3CB9612}" type="parTrans" cxnId="{1FC05408-9650-4CE5-AC84-A5B6EC281B34}">
      <dgm:prSet/>
      <dgm:spPr/>
      <dgm:t>
        <a:bodyPr/>
        <a:lstStyle/>
        <a:p>
          <a:endParaRPr lang="en-US"/>
        </a:p>
      </dgm:t>
    </dgm:pt>
    <dgm:pt modelId="{126EA56A-FF6A-428D-AC10-4E2D545B5FDE}" type="sibTrans" cxnId="{1FC05408-9650-4CE5-AC84-A5B6EC281B34}">
      <dgm:prSet/>
      <dgm:spPr/>
      <dgm:t>
        <a:bodyPr/>
        <a:lstStyle/>
        <a:p>
          <a:endParaRPr lang="en-US"/>
        </a:p>
      </dgm:t>
    </dgm:pt>
    <dgm:pt modelId="{876C8F68-661D-4A90-9B9A-7791F00F0028}">
      <dgm:prSet/>
      <dgm:spPr/>
      <dgm:t>
        <a:bodyPr/>
        <a:lstStyle/>
        <a:p>
          <a:pPr>
            <a:defRPr cap="all"/>
          </a:pPr>
          <a:r>
            <a:rPr lang="de-DE"/>
            <a:t>Sending speed to laptop via bluetooth.</a:t>
          </a:r>
          <a:endParaRPr lang="en-US"/>
        </a:p>
      </dgm:t>
    </dgm:pt>
    <dgm:pt modelId="{22AD639C-44D3-493A-9C56-B3D70A89A57A}" type="parTrans" cxnId="{4774DBD6-514A-4DD6-8591-C90C4BABC0F4}">
      <dgm:prSet/>
      <dgm:spPr/>
      <dgm:t>
        <a:bodyPr/>
        <a:lstStyle/>
        <a:p>
          <a:endParaRPr lang="en-US"/>
        </a:p>
      </dgm:t>
    </dgm:pt>
    <dgm:pt modelId="{C878DB07-8DD4-4202-AB61-397840E7E904}" type="sibTrans" cxnId="{4774DBD6-514A-4DD6-8591-C90C4BABC0F4}">
      <dgm:prSet/>
      <dgm:spPr/>
      <dgm:t>
        <a:bodyPr/>
        <a:lstStyle/>
        <a:p>
          <a:endParaRPr lang="en-US"/>
        </a:p>
      </dgm:t>
    </dgm:pt>
    <dgm:pt modelId="{FC90807E-E5F8-4A94-B86A-A7BA65AC6A4D}" type="pres">
      <dgm:prSet presAssocID="{E68983BC-9766-4F94-89FA-0794F6CF3859}" presName="root" presStyleCnt="0">
        <dgm:presLayoutVars>
          <dgm:dir/>
          <dgm:resizeHandles val="exact"/>
        </dgm:presLayoutVars>
      </dgm:prSet>
      <dgm:spPr/>
    </dgm:pt>
    <dgm:pt modelId="{897BA1BB-F9D4-434D-B252-33D5EDF987AF}" type="pres">
      <dgm:prSet presAssocID="{CE7E6B03-133C-40C2-AAB7-3D8FED590919}" presName="compNode" presStyleCnt="0"/>
      <dgm:spPr/>
    </dgm:pt>
    <dgm:pt modelId="{FDE14C6E-A41F-4B44-9411-4A53980DC45C}" type="pres">
      <dgm:prSet presAssocID="{CE7E6B03-133C-40C2-AAB7-3D8FED590919}" presName="iconBgRect" presStyleLbl="bgShp" presStyleIdx="0" presStyleCnt="5"/>
      <dgm:spPr/>
    </dgm:pt>
    <dgm:pt modelId="{34F0FB3D-49BC-4746-BDC4-707337590D89}" type="pres">
      <dgm:prSet presAssocID="{CE7E6B03-133C-40C2-AAB7-3D8FED59091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F116B59-C1D3-4C0A-8718-0F847155AB9B}" type="pres">
      <dgm:prSet presAssocID="{CE7E6B03-133C-40C2-AAB7-3D8FED590919}" presName="spaceRect" presStyleCnt="0"/>
      <dgm:spPr/>
    </dgm:pt>
    <dgm:pt modelId="{0C0B7E24-4539-4B62-B221-137270102E76}" type="pres">
      <dgm:prSet presAssocID="{CE7E6B03-133C-40C2-AAB7-3D8FED590919}" presName="textRect" presStyleLbl="revTx" presStyleIdx="0" presStyleCnt="5">
        <dgm:presLayoutVars>
          <dgm:chMax val="1"/>
          <dgm:chPref val="1"/>
        </dgm:presLayoutVars>
      </dgm:prSet>
      <dgm:spPr/>
    </dgm:pt>
    <dgm:pt modelId="{E997EE31-BBA3-40A5-B466-998A4B10C00E}" type="pres">
      <dgm:prSet presAssocID="{E23C84D6-BB5A-46D6-ABD1-DC8A888C2011}" presName="sibTrans" presStyleCnt="0"/>
      <dgm:spPr/>
    </dgm:pt>
    <dgm:pt modelId="{3F08CE09-2D99-49E9-A3FD-D28E83BA89F3}" type="pres">
      <dgm:prSet presAssocID="{4C9FD0CF-B3F5-4546-A975-86AD3144180E}" presName="compNode" presStyleCnt="0"/>
      <dgm:spPr/>
    </dgm:pt>
    <dgm:pt modelId="{C82F09CF-4CEE-4C9E-B0BF-0CD492BD3C2F}" type="pres">
      <dgm:prSet presAssocID="{4C9FD0CF-B3F5-4546-A975-86AD3144180E}" presName="iconBgRect" presStyleLbl="bgShp" presStyleIdx="1" presStyleCnt="5"/>
      <dgm:spPr/>
    </dgm:pt>
    <dgm:pt modelId="{17CD72FA-43FD-4172-8D70-C61640D8939C}" type="pres">
      <dgm:prSet presAssocID="{4C9FD0CF-B3F5-4546-A975-86AD3144180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9F4AB27-1E35-4118-A435-DC3AB0E59736}" type="pres">
      <dgm:prSet presAssocID="{4C9FD0CF-B3F5-4546-A975-86AD3144180E}" presName="spaceRect" presStyleCnt="0"/>
      <dgm:spPr/>
    </dgm:pt>
    <dgm:pt modelId="{A2E57C7E-0C7A-4D7D-90C5-0F0DBAB741B3}" type="pres">
      <dgm:prSet presAssocID="{4C9FD0CF-B3F5-4546-A975-86AD3144180E}" presName="textRect" presStyleLbl="revTx" presStyleIdx="1" presStyleCnt="5">
        <dgm:presLayoutVars>
          <dgm:chMax val="1"/>
          <dgm:chPref val="1"/>
        </dgm:presLayoutVars>
      </dgm:prSet>
      <dgm:spPr/>
    </dgm:pt>
    <dgm:pt modelId="{B509FEBF-6D07-4EFD-BA96-A8070147A990}" type="pres">
      <dgm:prSet presAssocID="{40A62D61-30B3-4A54-93F9-24F0508903D3}" presName="sibTrans" presStyleCnt="0"/>
      <dgm:spPr/>
    </dgm:pt>
    <dgm:pt modelId="{A712CFA9-F371-4A80-AB6C-08EF85DB9157}" type="pres">
      <dgm:prSet presAssocID="{54F003A3-DA26-481F-AC17-EC8EEAFD57A3}" presName="compNode" presStyleCnt="0"/>
      <dgm:spPr/>
    </dgm:pt>
    <dgm:pt modelId="{FE23998B-9B28-4966-8F14-AF789899D842}" type="pres">
      <dgm:prSet presAssocID="{54F003A3-DA26-481F-AC17-EC8EEAFD57A3}" presName="iconBgRect" presStyleLbl="bgShp" presStyleIdx="2" presStyleCnt="5"/>
      <dgm:spPr/>
    </dgm:pt>
    <dgm:pt modelId="{C1C264BC-A311-455D-90D7-EE7896D0F3C9}" type="pres">
      <dgm:prSet presAssocID="{54F003A3-DA26-481F-AC17-EC8EEAFD57A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2E390EE2-F792-411A-9807-32C8FCB23349}" type="pres">
      <dgm:prSet presAssocID="{54F003A3-DA26-481F-AC17-EC8EEAFD57A3}" presName="spaceRect" presStyleCnt="0"/>
      <dgm:spPr/>
    </dgm:pt>
    <dgm:pt modelId="{C1EE5CD5-CA42-4827-957B-A6BE6B0369A3}" type="pres">
      <dgm:prSet presAssocID="{54F003A3-DA26-481F-AC17-EC8EEAFD57A3}" presName="textRect" presStyleLbl="revTx" presStyleIdx="2" presStyleCnt="5">
        <dgm:presLayoutVars>
          <dgm:chMax val="1"/>
          <dgm:chPref val="1"/>
        </dgm:presLayoutVars>
      </dgm:prSet>
      <dgm:spPr/>
    </dgm:pt>
    <dgm:pt modelId="{24E62F13-5455-4A24-AC17-ACEAE06720A0}" type="pres">
      <dgm:prSet presAssocID="{E1AD0B24-09ED-40B0-B4CD-093E80E102C9}" presName="sibTrans" presStyleCnt="0"/>
      <dgm:spPr/>
    </dgm:pt>
    <dgm:pt modelId="{E91CBEF0-32BF-4223-A65F-564A8748FE2B}" type="pres">
      <dgm:prSet presAssocID="{03A3A083-2DD1-4D12-975F-86A90FBB9A9E}" presName="compNode" presStyleCnt="0"/>
      <dgm:spPr/>
    </dgm:pt>
    <dgm:pt modelId="{57C026CE-43E0-4CBA-A09D-59F37D3729C2}" type="pres">
      <dgm:prSet presAssocID="{03A3A083-2DD1-4D12-975F-86A90FBB9A9E}" presName="iconBgRect" presStyleLbl="bgShp" presStyleIdx="3" presStyleCnt="5"/>
      <dgm:spPr/>
    </dgm:pt>
    <dgm:pt modelId="{3A455E92-6100-4477-B715-B7F480643C53}" type="pres">
      <dgm:prSet presAssocID="{03A3A083-2DD1-4D12-975F-86A90FBB9A9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uetooth"/>
        </a:ext>
      </dgm:extLst>
    </dgm:pt>
    <dgm:pt modelId="{ECB4977D-6817-4826-8D5C-478CDA9B1A4D}" type="pres">
      <dgm:prSet presAssocID="{03A3A083-2DD1-4D12-975F-86A90FBB9A9E}" presName="spaceRect" presStyleCnt="0"/>
      <dgm:spPr/>
    </dgm:pt>
    <dgm:pt modelId="{05584870-3AE4-47A3-A245-CB9C40B83F84}" type="pres">
      <dgm:prSet presAssocID="{03A3A083-2DD1-4D12-975F-86A90FBB9A9E}" presName="textRect" presStyleLbl="revTx" presStyleIdx="3" presStyleCnt="5">
        <dgm:presLayoutVars>
          <dgm:chMax val="1"/>
          <dgm:chPref val="1"/>
        </dgm:presLayoutVars>
      </dgm:prSet>
      <dgm:spPr/>
    </dgm:pt>
    <dgm:pt modelId="{174FD535-B58C-4DB9-B915-2E8A7D8CCD6E}" type="pres">
      <dgm:prSet presAssocID="{126EA56A-FF6A-428D-AC10-4E2D545B5FDE}" presName="sibTrans" presStyleCnt="0"/>
      <dgm:spPr/>
    </dgm:pt>
    <dgm:pt modelId="{D82CA601-291B-4E7D-B37F-295CB2F22934}" type="pres">
      <dgm:prSet presAssocID="{876C8F68-661D-4A90-9B9A-7791F00F0028}" presName="compNode" presStyleCnt="0"/>
      <dgm:spPr/>
    </dgm:pt>
    <dgm:pt modelId="{D94390CA-B7FA-4922-9FE3-94C77444D139}" type="pres">
      <dgm:prSet presAssocID="{876C8F68-661D-4A90-9B9A-7791F00F0028}" presName="iconBgRect" presStyleLbl="bgShp" presStyleIdx="4" presStyleCnt="5"/>
      <dgm:spPr/>
    </dgm:pt>
    <dgm:pt modelId="{81E042EA-28E0-459E-B7FC-5372B9FCE30F}" type="pres">
      <dgm:prSet presAssocID="{876C8F68-661D-4A90-9B9A-7791F00F002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BC1A93B7-FF48-43EA-B039-9E5537D4C665}" type="pres">
      <dgm:prSet presAssocID="{876C8F68-661D-4A90-9B9A-7791F00F0028}" presName="spaceRect" presStyleCnt="0"/>
      <dgm:spPr/>
    </dgm:pt>
    <dgm:pt modelId="{CFA900C2-4615-4F1C-95F8-535443343E6B}" type="pres">
      <dgm:prSet presAssocID="{876C8F68-661D-4A90-9B9A-7791F00F002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FC05408-9650-4CE5-AC84-A5B6EC281B34}" srcId="{E68983BC-9766-4F94-89FA-0794F6CF3859}" destId="{03A3A083-2DD1-4D12-975F-86A90FBB9A9E}" srcOrd="3" destOrd="0" parTransId="{BD00D71D-06F0-4BC4-AEAA-CF1DA3CB9612}" sibTransId="{126EA56A-FF6A-428D-AC10-4E2D545B5FDE}"/>
    <dgm:cxn modelId="{66379F17-A580-4870-8B12-34850EDE8618}" type="presOf" srcId="{4C9FD0CF-B3F5-4546-A975-86AD3144180E}" destId="{A2E57C7E-0C7A-4D7D-90C5-0F0DBAB741B3}" srcOrd="0" destOrd="0" presId="urn:microsoft.com/office/officeart/2018/5/layout/IconCircleLabelList"/>
    <dgm:cxn modelId="{92D1591D-2F33-4A01-B4FC-C3EE0DE9669B}" type="presOf" srcId="{54F003A3-DA26-481F-AC17-EC8EEAFD57A3}" destId="{C1EE5CD5-CA42-4827-957B-A6BE6B0369A3}" srcOrd="0" destOrd="0" presId="urn:microsoft.com/office/officeart/2018/5/layout/IconCircleLabelList"/>
    <dgm:cxn modelId="{131A182D-41A5-4F68-A828-0D947AAC04BF}" type="presOf" srcId="{03A3A083-2DD1-4D12-975F-86A90FBB9A9E}" destId="{05584870-3AE4-47A3-A245-CB9C40B83F84}" srcOrd="0" destOrd="0" presId="urn:microsoft.com/office/officeart/2018/5/layout/IconCircleLabelList"/>
    <dgm:cxn modelId="{BAB6D56A-4459-4635-9CD8-6BB2B16DB483}" srcId="{E68983BC-9766-4F94-89FA-0794F6CF3859}" destId="{4C9FD0CF-B3F5-4546-A975-86AD3144180E}" srcOrd="1" destOrd="0" parTransId="{72011E0D-8CD3-4D03-839B-667BBB383DD3}" sibTransId="{40A62D61-30B3-4A54-93F9-24F0508903D3}"/>
    <dgm:cxn modelId="{E9BFB34E-1A56-4411-81D7-467D55AEC115}" srcId="{E68983BC-9766-4F94-89FA-0794F6CF3859}" destId="{54F003A3-DA26-481F-AC17-EC8EEAFD57A3}" srcOrd="2" destOrd="0" parTransId="{9C785516-FAB8-4B78-A6E5-CD5DC7203BCB}" sibTransId="{E1AD0B24-09ED-40B0-B4CD-093E80E102C9}"/>
    <dgm:cxn modelId="{01C13858-EA9E-40AA-97A7-42792F8255E3}" type="presOf" srcId="{CE7E6B03-133C-40C2-AAB7-3D8FED590919}" destId="{0C0B7E24-4539-4B62-B221-137270102E76}" srcOrd="0" destOrd="0" presId="urn:microsoft.com/office/officeart/2018/5/layout/IconCircleLabelList"/>
    <dgm:cxn modelId="{A88DD978-4F5A-4000-AFEE-868A0A845F7C}" srcId="{E68983BC-9766-4F94-89FA-0794F6CF3859}" destId="{CE7E6B03-133C-40C2-AAB7-3D8FED590919}" srcOrd="0" destOrd="0" parTransId="{B333DF85-0B8C-421F-8CF9-2B670B27B93C}" sibTransId="{E23C84D6-BB5A-46D6-ABD1-DC8A888C2011}"/>
    <dgm:cxn modelId="{7F208BA1-A659-4CD4-8323-162EF8895BEE}" type="presOf" srcId="{E68983BC-9766-4F94-89FA-0794F6CF3859}" destId="{FC90807E-E5F8-4A94-B86A-A7BA65AC6A4D}" srcOrd="0" destOrd="0" presId="urn:microsoft.com/office/officeart/2018/5/layout/IconCircleLabelList"/>
    <dgm:cxn modelId="{009047C8-044F-48A9-8E87-5B932EBBCE58}" type="presOf" srcId="{876C8F68-661D-4A90-9B9A-7791F00F0028}" destId="{CFA900C2-4615-4F1C-95F8-535443343E6B}" srcOrd="0" destOrd="0" presId="urn:microsoft.com/office/officeart/2018/5/layout/IconCircleLabelList"/>
    <dgm:cxn modelId="{4774DBD6-514A-4DD6-8591-C90C4BABC0F4}" srcId="{E68983BC-9766-4F94-89FA-0794F6CF3859}" destId="{876C8F68-661D-4A90-9B9A-7791F00F0028}" srcOrd="4" destOrd="0" parTransId="{22AD639C-44D3-493A-9C56-B3D70A89A57A}" sibTransId="{C878DB07-8DD4-4202-AB61-397840E7E904}"/>
    <dgm:cxn modelId="{CC5F761C-0FB4-4328-B296-3923E5B60E3B}" type="presParOf" srcId="{FC90807E-E5F8-4A94-B86A-A7BA65AC6A4D}" destId="{897BA1BB-F9D4-434D-B252-33D5EDF987AF}" srcOrd="0" destOrd="0" presId="urn:microsoft.com/office/officeart/2018/5/layout/IconCircleLabelList"/>
    <dgm:cxn modelId="{DBBBC728-B452-4DE8-8581-BB1BEDB6403D}" type="presParOf" srcId="{897BA1BB-F9D4-434D-B252-33D5EDF987AF}" destId="{FDE14C6E-A41F-4B44-9411-4A53980DC45C}" srcOrd="0" destOrd="0" presId="urn:microsoft.com/office/officeart/2018/5/layout/IconCircleLabelList"/>
    <dgm:cxn modelId="{48202BEB-0C49-4927-AFF4-DBF6CAD84ED0}" type="presParOf" srcId="{897BA1BB-F9D4-434D-B252-33D5EDF987AF}" destId="{34F0FB3D-49BC-4746-BDC4-707337590D89}" srcOrd="1" destOrd="0" presId="urn:microsoft.com/office/officeart/2018/5/layout/IconCircleLabelList"/>
    <dgm:cxn modelId="{EC353ECB-7B6C-4986-A403-2746D82BAF0E}" type="presParOf" srcId="{897BA1BB-F9D4-434D-B252-33D5EDF987AF}" destId="{CF116B59-C1D3-4C0A-8718-0F847155AB9B}" srcOrd="2" destOrd="0" presId="urn:microsoft.com/office/officeart/2018/5/layout/IconCircleLabelList"/>
    <dgm:cxn modelId="{30550370-5B45-4EE4-AADA-F265BC8417BE}" type="presParOf" srcId="{897BA1BB-F9D4-434D-B252-33D5EDF987AF}" destId="{0C0B7E24-4539-4B62-B221-137270102E76}" srcOrd="3" destOrd="0" presId="urn:microsoft.com/office/officeart/2018/5/layout/IconCircleLabelList"/>
    <dgm:cxn modelId="{6E3F5734-04C2-4D88-9030-B0E09BF3217D}" type="presParOf" srcId="{FC90807E-E5F8-4A94-B86A-A7BA65AC6A4D}" destId="{E997EE31-BBA3-40A5-B466-998A4B10C00E}" srcOrd="1" destOrd="0" presId="urn:microsoft.com/office/officeart/2018/5/layout/IconCircleLabelList"/>
    <dgm:cxn modelId="{2F4680B2-B0EF-4F35-A36E-28D6951F2208}" type="presParOf" srcId="{FC90807E-E5F8-4A94-B86A-A7BA65AC6A4D}" destId="{3F08CE09-2D99-49E9-A3FD-D28E83BA89F3}" srcOrd="2" destOrd="0" presId="urn:microsoft.com/office/officeart/2018/5/layout/IconCircleLabelList"/>
    <dgm:cxn modelId="{F0BA4EA2-D788-4682-8A8F-50331B4232FC}" type="presParOf" srcId="{3F08CE09-2D99-49E9-A3FD-D28E83BA89F3}" destId="{C82F09CF-4CEE-4C9E-B0BF-0CD492BD3C2F}" srcOrd="0" destOrd="0" presId="urn:microsoft.com/office/officeart/2018/5/layout/IconCircleLabelList"/>
    <dgm:cxn modelId="{954EB1C6-3FB8-4084-B847-5496610AEF2E}" type="presParOf" srcId="{3F08CE09-2D99-49E9-A3FD-D28E83BA89F3}" destId="{17CD72FA-43FD-4172-8D70-C61640D8939C}" srcOrd="1" destOrd="0" presId="urn:microsoft.com/office/officeart/2018/5/layout/IconCircleLabelList"/>
    <dgm:cxn modelId="{9CDE7323-0180-4C8A-B6D3-2E34B7133BC6}" type="presParOf" srcId="{3F08CE09-2D99-49E9-A3FD-D28E83BA89F3}" destId="{89F4AB27-1E35-4118-A435-DC3AB0E59736}" srcOrd="2" destOrd="0" presId="urn:microsoft.com/office/officeart/2018/5/layout/IconCircleLabelList"/>
    <dgm:cxn modelId="{BDB316B8-F2BE-425C-A093-67EC8DB75DC5}" type="presParOf" srcId="{3F08CE09-2D99-49E9-A3FD-D28E83BA89F3}" destId="{A2E57C7E-0C7A-4D7D-90C5-0F0DBAB741B3}" srcOrd="3" destOrd="0" presId="urn:microsoft.com/office/officeart/2018/5/layout/IconCircleLabelList"/>
    <dgm:cxn modelId="{51E92776-A7C4-40F8-9957-830C708D3793}" type="presParOf" srcId="{FC90807E-E5F8-4A94-B86A-A7BA65AC6A4D}" destId="{B509FEBF-6D07-4EFD-BA96-A8070147A990}" srcOrd="3" destOrd="0" presId="urn:microsoft.com/office/officeart/2018/5/layout/IconCircleLabelList"/>
    <dgm:cxn modelId="{8F56AFE6-9FAB-4ACC-BD8F-552BC878FE30}" type="presParOf" srcId="{FC90807E-E5F8-4A94-B86A-A7BA65AC6A4D}" destId="{A712CFA9-F371-4A80-AB6C-08EF85DB9157}" srcOrd="4" destOrd="0" presId="urn:microsoft.com/office/officeart/2018/5/layout/IconCircleLabelList"/>
    <dgm:cxn modelId="{5A85B5E7-A488-4011-AC2A-C8E5BF1850AC}" type="presParOf" srcId="{A712CFA9-F371-4A80-AB6C-08EF85DB9157}" destId="{FE23998B-9B28-4966-8F14-AF789899D842}" srcOrd="0" destOrd="0" presId="urn:microsoft.com/office/officeart/2018/5/layout/IconCircleLabelList"/>
    <dgm:cxn modelId="{CDACE199-CA80-41C8-821B-A5970C816167}" type="presParOf" srcId="{A712CFA9-F371-4A80-AB6C-08EF85DB9157}" destId="{C1C264BC-A311-455D-90D7-EE7896D0F3C9}" srcOrd="1" destOrd="0" presId="urn:microsoft.com/office/officeart/2018/5/layout/IconCircleLabelList"/>
    <dgm:cxn modelId="{4524F11C-4990-4BCA-9421-B7B1CD108026}" type="presParOf" srcId="{A712CFA9-F371-4A80-AB6C-08EF85DB9157}" destId="{2E390EE2-F792-411A-9807-32C8FCB23349}" srcOrd="2" destOrd="0" presId="urn:microsoft.com/office/officeart/2018/5/layout/IconCircleLabelList"/>
    <dgm:cxn modelId="{FF187802-0B68-4F39-93AC-CDB0C5C2E3CE}" type="presParOf" srcId="{A712CFA9-F371-4A80-AB6C-08EF85DB9157}" destId="{C1EE5CD5-CA42-4827-957B-A6BE6B0369A3}" srcOrd="3" destOrd="0" presId="urn:microsoft.com/office/officeart/2018/5/layout/IconCircleLabelList"/>
    <dgm:cxn modelId="{63E482AF-E832-4E98-81AC-96014C4C0670}" type="presParOf" srcId="{FC90807E-E5F8-4A94-B86A-A7BA65AC6A4D}" destId="{24E62F13-5455-4A24-AC17-ACEAE06720A0}" srcOrd="5" destOrd="0" presId="urn:microsoft.com/office/officeart/2018/5/layout/IconCircleLabelList"/>
    <dgm:cxn modelId="{FB79DACC-A6C4-4F24-B874-D6D4D066F89A}" type="presParOf" srcId="{FC90807E-E5F8-4A94-B86A-A7BA65AC6A4D}" destId="{E91CBEF0-32BF-4223-A65F-564A8748FE2B}" srcOrd="6" destOrd="0" presId="urn:microsoft.com/office/officeart/2018/5/layout/IconCircleLabelList"/>
    <dgm:cxn modelId="{FA33F67E-6FC1-4323-A8BD-6C216E4713EF}" type="presParOf" srcId="{E91CBEF0-32BF-4223-A65F-564A8748FE2B}" destId="{57C026CE-43E0-4CBA-A09D-59F37D3729C2}" srcOrd="0" destOrd="0" presId="urn:microsoft.com/office/officeart/2018/5/layout/IconCircleLabelList"/>
    <dgm:cxn modelId="{60703951-EAF7-48B7-90AB-3FC50AC1C6D4}" type="presParOf" srcId="{E91CBEF0-32BF-4223-A65F-564A8748FE2B}" destId="{3A455E92-6100-4477-B715-B7F480643C53}" srcOrd="1" destOrd="0" presId="urn:microsoft.com/office/officeart/2018/5/layout/IconCircleLabelList"/>
    <dgm:cxn modelId="{0253DF1B-0B1C-4E60-8003-99BD9F870005}" type="presParOf" srcId="{E91CBEF0-32BF-4223-A65F-564A8748FE2B}" destId="{ECB4977D-6817-4826-8D5C-478CDA9B1A4D}" srcOrd="2" destOrd="0" presId="urn:microsoft.com/office/officeart/2018/5/layout/IconCircleLabelList"/>
    <dgm:cxn modelId="{4A56574B-507D-450A-8F50-C76C7E484EBA}" type="presParOf" srcId="{E91CBEF0-32BF-4223-A65F-564A8748FE2B}" destId="{05584870-3AE4-47A3-A245-CB9C40B83F84}" srcOrd="3" destOrd="0" presId="urn:microsoft.com/office/officeart/2018/5/layout/IconCircleLabelList"/>
    <dgm:cxn modelId="{4451CE47-6ED2-498D-9088-C80F43AC7271}" type="presParOf" srcId="{FC90807E-E5F8-4A94-B86A-A7BA65AC6A4D}" destId="{174FD535-B58C-4DB9-B915-2E8A7D8CCD6E}" srcOrd="7" destOrd="0" presId="urn:microsoft.com/office/officeart/2018/5/layout/IconCircleLabelList"/>
    <dgm:cxn modelId="{D3F0436D-CD46-456D-82CE-44EDA6EEDEF0}" type="presParOf" srcId="{FC90807E-E5F8-4A94-B86A-A7BA65AC6A4D}" destId="{D82CA601-291B-4E7D-B37F-295CB2F22934}" srcOrd="8" destOrd="0" presId="urn:microsoft.com/office/officeart/2018/5/layout/IconCircleLabelList"/>
    <dgm:cxn modelId="{13153DC5-F589-4BFF-8BEB-8C86FB66C09B}" type="presParOf" srcId="{D82CA601-291B-4E7D-B37F-295CB2F22934}" destId="{D94390CA-B7FA-4922-9FE3-94C77444D139}" srcOrd="0" destOrd="0" presId="urn:microsoft.com/office/officeart/2018/5/layout/IconCircleLabelList"/>
    <dgm:cxn modelId="{B8C16AEB-B1E8-4BCD-B026-0F0619164EBF}" type="presParOf" srcId="{D82CA601-291B-4E7D-B37F-295CB2F22934}" destId="{81E042EA-28E0-459E-B7FC-5372B9FCE30F}" srcOrd="1" destOrd="0" presId="urn:microsoft.com/office/officeart/2018/5/layout/IconCircleLabelList"/>
    <dgm:cxn modelId="{BAD136BB-1AD5-44CD-9830-7E5BBA3C83FF}" type="presParOf" srcId="{D82CA601-291B-4E7D-B37F-295CB2F22934}" destId="{BC1A93B7-FF48-43EA-B039-9E5537D4C665}" srcOrd="2" destOrd="0" presId="urn:microsoft.com/office/officeart/2018/5/layout/IconCircleLabelList"/>
    <dgm:cxn modelId="{BC626F41-8982-4B14-9529-A4CBE30A6B22}" type="presParOf" srcId="{D82CA601-291B-4E7D-B37F-295CB2F22934}" destId="{CFA900C2-4615-4F1C-95F8-535443343E6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BD8E52-C633-476D-A13F-2447C2CE82A8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BEB754F-B5F1-418C-BCCB-E5635ABE4AEB}">
      <dgm:prSet/>
      <dgm:spPr/>
      <dgm:t>
        <a:bodyPr/>
        <a:lstStyle/>
        <a:p>
          <a:r>
            <a:rPr lang="de-DE"/>
            <a:t>ESP32 WROOM.</a:t>
          </a:r>
          <a:endParaRPr lang="en-US"/>
        </a:p>
      </dgm:t>
    </dgm:pt>
    <dgm:pt modelId="{F54E2503-B872-4AA2-BA89-26C713BC059C}" type="parTrans" cxnId="{3A488507-658A-4E97-9963-183110F67D49}">
      <dgm:prSet/>
      <dgm:spPr/>
      <dgm:t>
        <a:bodyPr/>
        <a:lstStyle/>
        <a:p>
          <a:endParaRPr lang="en-US"/>
        </a:p>
      </dgm:t>
    </dgm:pt>
    <dgm:pt modelId="{C6ECF72E-7608-48C5-B970-21DD9CB3455A}" type="sibTrans" cxnId="{3A488507-658A-4E97-9963-183110F67D49}">
      <dgm:prSet/>
      <dgm:spPr/>
      <dgm:t>
        <a:bodyPr/>
        <a:lstStyle/>
        <a:p>
          <a:endParaRPr lang="en-US"/>
        </a:p>
      </dgm:t>
    </dgm:pt>
    <dgm:pt modelId="{707B4A7D-D7DF-42FF-9EEE-C349EE94BDB2}">
      <dgm:prSet/>
      <dgm:spPr/>
      <dgm:t>
        <a:bodyPr/>
        <a:lstStyle/>
        <a:p>
          <a:r>
            <a:rPr lang="de-DE"/>
            <a:t>Motors and motor driver.</a:t>
          </a:r>
          <a:endParaRPr lang="en-US"/>
        </a:p>
      </dgm:t>
    </dgm:pt>
    <dgm:pt modelId="{CF5C7CA0-E5AF-4B28-94B3-7F0C7341819F}" type="parTrans" cxnId="{9246BBF3-936D-4F3F-9DC1-720B83C96284}">
      <dgm:prSet/>
      <dgm:spPr/>
      <dgm:t>
        <a:bodyPr/>
        <a:lstStyle/>
        <a:p>
          <a:endParaRPr lang="en-US"/>
        </a:p>
      </dgm:t>
    </dgm:pt>
    <dgm:pt modelId="{DF5EC6E8-2093-4E5C-8A4A-94B0ECE3544A}" type="sibTrans" cxnId="{9246BBF3-936D-4F3F-9DC1-720B83C96284}">
      <dgm:prSet/>
      <dgm:spPr/>
      <dgm:t>
        <a:bodyPr/>
        <a:lstStyle/>
        <a:p>
          <a:endParaRPr lang="en-US"/>
        </a:p>
      </dgm:t>
    </dgm:pt>
    <dgm:pt modelId="{53F597B2-1FA1-4539-8A08-666CE678C611}">
      <dgm:prSet/>
      <dgm:spPr/>
      <dgm:t>
        <a:bodyPr/>
        <a:lstStyle/>
        <a:p>
          <a:r>
            <a:rPr lang="de-DE"/>
            <a:t>Infrared sensors.</a:t>
          </a:r>
          <a:endParaRPr lang="en-US"/>
        </a:p>
      </dgm:t>
    </dgm:pt>
    <dgm:pt modelId="{710466B2-992A-4124-A322-C10F7736CAA1}" type="parTrans" cxnId="{99F22D82-F584-42E9-BAAB-F43E149FB14C}">
      <dgm:prSet/>
      <dgm:spPr/>
      <dgm:t>
        <a:bodyPr/>
        <a:lstStyle/>
        <a:p>
          <a:endParaRPr lang="en-US"/>
        </a:p>
      </dgm:t>
    </dgm:pt>
    <dgm:pt modelId="{CB105A74-27C1-4A7D-84EA-882BB9B55C0A}" type="sibTrans" cxnId="{99F22D82-F584-42E9-BAAB-F43E149FB14C}">
      <dgm:prSet/>
      <dgm:spPr/>
      <dgm:t>
        <a:bodyPr/>
        <a:lstStyle/>
        <a:p>
          <a:endParaRPr lang="en-US"/>
        </a:p>
      </dgm:t>
    </dgm:pt>
    <dgm:pt modelId="{D8BF2E8E-1176-4C80-984F-5F5A8E226883}">
      <dgm:prSet/>
      <dgm:spPr/>
      <dgm:t>
        <a:bodyPr/>
        <a:lstStyle/>
        <a:p>
          <a:r>
            <a:rPr lang="de-DE"/>
            <a:t>Bluetooth configutation.</a:t>
          </a:r>
          <a:endParaRPr lang="en-US"/>
        </a:p>
      </dgm:t>
    </dgm:pt>
    <dgm:pt modelId="{C6ED2C08-9E04-419F-9EDE-F7C74E03AB53}" type="parTrans" cxnId="{9148F721-FA7D-41E5-A6B5-F5BDADF73AC6}">
      <dgm:prSet/>
      <dgm:spPr/>
      <dgm:t>
        <a:bodyPr/>
        <a:lstStyle/>
        <a:p>
          <a:endParaRPr lang="en-US"/>
        </a:p>
      </dgm:t>
    </dgm:pt>
    <dgm:pt modelId="{5E3720A3-316E-44E6-B195-F35D78084DF7}" type="sibTrans" cxnId="{9148F721-FA7D-41E5-A6B5-F5BDADF73AC6}">
      <dgm:prSet/>
      <dgm:spPr/>
      <dgm:t>
        <a:bodyPr/>
        <a:lstStyle/>
        <a:p>
          <a:endParaRPr lang="en-US"/>
        </a:p>
      </dgm:t>
    </dgm:pt>
    <dgm:pt modelId="{0FC7BACA-1228-4593-8E32-F384C4BCF66B}" type="pres">
      <dgm:prSet presAssocID="{99BD8E52-C633-476D-A13F-2447C2CE82A8}" presName="matrix" presStyleCnt="0">
        <dgm:presLayoutVars>
          <dgm:chMax val="1"/>
          <dgm:dir/>
          <dgm:resizeHandles val="exact"/>
        </dgm:presLayoutVars>
      </dgm:prSet>
      <dgm:spPr/>
    </dgm:pt>
    <dgm:pt modelId="{E1F7AD8A-A26A-499D-A777-4CD4C5304630}" type="pres">
      <dgm:prSet presAssocID="{99BD8E52-C633-476D-A13F-2447C2CE82A8}" presName="diamond" presStyleLbl="bgShp" presStyleIdx="0" presStyleCnt="1"/>
      <dgm:spPr/>
    </dgm:pt>
    <dgm:pt modelId="{E06A9C99-FCBB-4EBE-8D0A-F475F70EE366}" type="pres">
      <dgm:prSet presAssocID="{99BD8E52-C633-476D-A13F-2447C2CE82A8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7A7B8BA-5549-4040-836E-2E2C49AF2F51}" type="pres">
      <dgm:prSet presAssocID="{99BD8E52-C633-476D-A13F-2447C2CE82A8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82D7226-68DD-490F-85E0-6C4AE5941DFD}" type="pres">
      <dgm:prSet presAssocID="{99BD8E52-C633-476D-A13F-2447C2CE82A8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0D54796-FB5D-47F3-BEE6-A5F7D081CE39}" type="pres">
      <dgm:prSet presAssocID="{99BD8E52-C633-476D-A13F-2447C2CE82A8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0BF3507-FBBC-4511-BA98-F8D659763B6A}" type="presOf" srcId="{53F597B2-1FA1-4539-8A08-666CE678C611}" destId="{D82D7226-68DD-490F-85E0-6C4AE5941DFD}" srcOrd="0" destOrd="0" presId="urn:microsoft.com/office/officeart/2005/8/layout/matrix3"/>
    <dgm:cxn modelId="{3A488507-658A-4E97-9963-183110F67D49}" srcId="{99BD8E52-C633-476D-A13F-2447C2CE82A8}" destId="{5BEB754F-B5F1-418C-BCCB-E5635ABE4AEB}" srcOrd="0" destOrd="0" parTransId="{F54E2503-B872-4AA2-BA89-26C713BC059C}" sibTransId="{C6ECF72E-7608-48C5-B970-21DD9CB3455A}"/>
    <dgm:cxn modelId="{9148F721-FA7D-41E5-A6B5-F5BDADF73AC6}" srcId="{99BD8E52-C633-476D-A13F-2447C2CE82A8}" destId="{D8BF2E8E-1176-4C80-984F-5F5A8E226883}" srcOrd="3" destOrd="0" parTransId="{C6ED2C08-9E04-419F-9EDE-F7C74E03AB53}" sibTransId="{5E3720A3-316E-44E6-B195-F35D78084DF7}"/>
    <dgm:cxn modelId="{3584C332-31F4-4936-88C3-00F576636F7A}" type="presOf" srcId="{707B4A7D-D7DF-42FF-9EEE-C349EE94BDB2}" destId="{F7A7B8BA-5549-4040-836E-2E2C49AF2F51}" srcOrd="0" destOrd="0" presId="urn:microsoft.com/office/officeart/2005/8/layout/matrix3"/>
    <dgm:cxn modelId="{43FCA34C-814A-4AAB-A26F-A9C08F7A2B2E}" type="presOf" srcId="{5BEB754F-B5F1-418C-BCCB-E5635ABE4AEB}" destId="{E06A9C99-FCBB-4EBE-8D0A-F475F70EE366}" srcOrd="0" destOrd="0" presId="urn:microsoft.com/office/officeart/2005/8/layout/matrix3"/>
    <dgm:cxn modelId="{99F22D82-F584-42E9-BAAB-F43E149FB14C}" srcId="{99BD8E52-C633-476D-A13F-2447C2CE82A8}" destId="{53F597B2-1FA1-4539-8A08-666CE678C611}" srcOrd="2" destOrd="0" parTransId="{710466B2-992A-4124-A322-C10F7736CAA1}" sibTransId="{CB105A74-27C1-4A7D-84EA-882BB9B55C0A}"/>
    <dgm:cxn modelId="{006FE298-324D-425A-B8B8-CC2434573020}" type="presOf" srcId="{99BD8E52-C633-476D-A13F-2447C2CE82A8}" destId="{0FC7BACA-1228-4593-8E32-F384C4BCF66B}" srcOrd="0" destOrd="0" presId="urn:microsoft.com/office/officeart/2005/8/layout/matrix3"/>
    <dgm:cxn modelId="{E2ECA7B4-CF48-4219-B08F-3843CFC26C8E}" type="presOf" srcId="{D8BF2E8E-1176-4C80-984F-5F5A8E226883}" destId="{80D54796-FB5D-47F3-BEE6-A5F7D081CE39}" srcOrd="0" destOrd="0" presId="urn:microsoft.com/office/officeart/2005/8/layout/matrix3"/>
    <dgm:cxn modelId="{9246BBF3-936D-4F3F-9DC1-720B83C96284}" srcId="{99BD8E52-C633-476D-A13F-2447C2CE82A8}" destId="{707B4A7D-D7DF-42FF-9EEE-C349EE94BDB2}" srcOrd="1" destOrd="0" parTransId="{CF5C7CA0-E5AF-4B28-94B3-7F0C7341819F}" sibTransId="{DF5EC6E8-2093-4E5C-8A4A-94B0ECE3544A}"/>
    <dgm:cxn modelId="{E4A97C01-CA0E-482F-A123-F294909EA5DE}" type="presParOf" srcId="{0FC7BACA-1228-4593-8E32-F384C4BCF66B}" destId="{E1F7AD8A-A26A-499D-A777-4CD4C5304630}" srcOrd="0" destOrd="0" presId="urn:microsoft.com/office/officeart/2005/8/layout/matrix3"/>
    <dgm:cxn modelId="{49C90955-0C7F-40C1-A767-3A3A5B11E901}" type="presParOf" srcId="{0FC7BACA-1228-4593-8E32-F384C4BCF66B}" destId="{E06A9C99-FCBB-4EBE-8D0A-F475F70EE366}" srcOrd="1" destOrd="0" presId="urn:microsoft.com/office/officeart/2005/8/layout/matrix3"/>
    <dgm:cxn modelId="{BC6A0872-73BB-4AAD-91BD-99A30103DD89}" type="presParOf" srcId="{0FC7BACA-1228-4593-8E32-F384C4BCF66B}" destId="{F7A7B8BA-5549-4040-836E-2E2C49AF2F51}" srcOrd="2" destOrd="0" presId="urn:microsoft.com/office/officeart/2005/8/layout/matrix3"/>
    <dgm:cxn modelId="{73BEB30D-ACC3-4400-8D00-0E95709B64F6}" type="presParOf" srcId="{0FC7BACA-1228-4593-8E32-F384C4BCF66B}" destId="{D82D7226-68DD-490F-85E0-6C4AE5941DFD}" srcOrd="3" destOrd="0" presId="urn:microsoft.com/office/officeart/2005/8/layout/matrix3"/>
    <dgm:cxn modelId="{5342A8D1-0860-4BA4-A20C-4E1090380762}" type="presParOf" srcId="{0FC7BACA-1228-4593-8E32-F384C4BCF66B}" destId="{80D54796-FB5D-47F3-BEE6-A5F7D081CE3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230C8B-EE5F-4DCB-B8F7-40F00CB58C00}">
      <dsp:nvSpPr>
        <dsp:cNvPr id="0" name=""/>
        <dsp:cNvSpPr/>
      </dsp:nvSpPr>
      <dsp:spPr>
        <a:xfrm>
          <a:off x="3040" y="801093"/>
          <a:ext cx="2170958" cy="137855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1F396C-397E-4253-8052-ACE27ABA88D9}">
      <dsp:nvSpPr>
        <dsp:cNvPr id="0" name=""/>
        <dsp:cNvSpPr/>
      </dsp:nvSpPr>
      <dsp:spPr>
        <a:xfrm>
          <a:off x="244258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ADXL362 Accelerometer. </a:t>
          </a:r>
          <a:endParaRPr lang="en-US" sz="2200" kern="1200"/>
        </a:p>
      </dsp:txBody>
      <dsp:txXfrm>
        <a:off x="284635" y="1070626"/>
        <a:ext cx="2090204" cy="1297804"/>
      </dsp:txXfrm>
    </dsp:sp>
    <dsp:sp modelId="{33858AE0-7356-4EBA-ADE7-0B46D29E71AF}">
      <dsp:nvSpPr>
        <dsp:cNvPr id="0" name=""/>
        <dsp:cNvSpPr/>
      </dsp:nvSpPr>
      <dsp:spPr>
        <a:xfrm>
          <a:off x="2656434" y="801093"/>
          <a:ext cx="2170958" cy="137855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D5B322-542A-45E4-A41C-B6AA2E13013A}">
      <dsp:nvSpPr>
        <dsp:cNvPr id="0" name=""/>
        <dsp:cNvSpPr/>
      </dsp:nvSpPr>
      <dsp:spPr>
        <a:xfrm>
          <a:off x="2897652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7 Segment Display.</a:t>
          </a:r>
          <a:endParaRPr lang="en-US" sz="2200" kern="1200"/>
        </a:p>
      </dsp:txBody>
      <dsp:txXfrm>
        <a:off x="2938029" y="1070626"/>
        <a:ext cx="2090204" cy="1297804"/>
      </dsp:txXfrm>
    </dsp:sp>
    <dsp:sp modelId="{99BD425A-D02C-468C-B8FF-314E57FA0064}">
      <dsp:nvSpPr>
        <dsp:cNvPr id="0" name=""/>
        <dsp:cNvSpPr/>
      </dsp:nvSpPr>
      <dsp:spPr>
        <a:xfrm>
          <a:off x="5309828" y="801093"/>
          <a:ext cx="2170958" cy="137855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5CD40F-8D2B-4A0A-A6CA-399A64488CA3}">
      <dsp:nvSpPr>
        <dsp:cNvPr id="0" name=""/>
        <dsp:cNvSpPr/>
      </dsp:nvSpPr>
      <dsp:spPr>
        <a:xfrm>
          <a:off x="5551046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LEDs. </a:t>
          </a:r>
          <a:endParaRPr lang="en-US" sz="2200" kern="1200"/>
        </a:p>
      </dsp:txBody>
      <dsp:txXfrm>
        <a:off x="5591423" y="1070626"/>
        <a:ext cx="2090204" cy="1297804"/>
      </dsp:txXfrm>
    </dsp:sp>
    <dsp:sp modelId="{4F6D58A8-3DB0-42F3-8586-78E2EA477E0E}">
      <dsp:nvSpPr>
        <dsp:cNvPr id="0" name=""/>
        <dsp:cNvSpPr/>
      </dsp:nvSpPr>
      <dsp:spPr>
        <a:xfrm>
          <a:off x="7963222" y="801093"/>
          <a:ext cx="2170958" cy="137855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E6683-BE98-48FF-A7A2-850AE977F501}">
      <dsp:nvSpPr>
        <dsp:cNvPr id="0" name=""/>
        <dsp:cNvSpPr/>
      </dsp:nvSpPr>
      <dsp:spPr>
        <a:xfrm>
          <a:off x="8204440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BT2 PMOD.</a:t>
          </a:r>
          <a:endParaRPr lang="en-US" sz="2200" kern="1200"/>
        </a:p>
      </dsp:txBody>
      <dsp:txXfrm>
        <a:off x="8244817" y="1070626"/>
        <a:ext cx="2090204" cy="12978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1E3A3-D556-4683-BF1A-1AB2987D84F8}">
      <dsp:nvSpPr>
        <dsp:cNvPr id="0" name=""/>
        <dsp:cNvSpPr/>
      </dsp:nvSpPr>
      <dsp:spPr>
        <a:xfrm>
          <a:off x="727541" y="1044915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BFD542-91C2-4C31-B695-A09483E0A81F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Custom IP creation.</a:t>
          </a:r>
          <a:endParaRPr lang="en-US" sz="2300" kern="1200"/>
        </a:p>
      </dsp:txBody>
      <dsp:txXfrm>
        <a:off x="100682" y="2427484"/>
        <a:ext cx="2370489" cy="720000"/>
      </dsp:txXfrm>
    </dsp:sp>
    <dsp:sp modelId="{F9232CFF-9847-4E3D-BD25-E9B13B9CC864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BC047-92FB-4AD2-8518-190735A8B399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Top IP wrapper.</a:t>
          </a:r>
          <a:endParaRPr lang="en-US" sz="2300" kern="1200"/>
        </a:p>
      </dsp:txBody>
      <dsp:txXfrm>
        <a:off x="2886007" y="2427484"/>
        <a:ext cx="2370489" cy="720000"/>
      </dsp:txXfrm>
    </dsp:sp>
    <dsp:sp modelId="{80A5F190-9529-462B-A8C5-74BF18910027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5651A-9E06-4F3B-9F5B-12CDF5D3A6C7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Constrain file mapping.</a:t>
          </a:r>
          <a:endParaRPr lang="en-US" sz="2300" kern="1200"/>
        </a:p>
      </dsp:txBody>
      <dsp:txXfrm>
        <a:off x="5671332" y="2427484"/>
        <a:ext cx="2370489" cy="720000"/>
      </dsp:txXfrm>
    </dsp:sp>
    <dsp:sp modelId="{D0DD2C41-8E75-40EB-81EC-1C1447A35273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6551A5-2262-4397-9808-132BB712D78A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/>
            <a:t>Bit file generation.</a:t>
          </a:r>
          <a:endParaRPr lang="en-US" sz="2300" kern="1200"/>
        </a:p>
      </dsp:txBody>
      <dsp:txXfrm>
        <a:off x="8456657" y="2427484"/>
        <a:ext cx="2370489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3E40AC-D041-490C-97DA-DA75DECCE99F}">
      <dsp:nvSpPr>
        <dsp:cNvPr id="0" name=""/>
        <dsp:cNvSpPr/>
      </dsp:nvSpPr>
      <dsp:spPr>
        <a:xfrm>
          <a:off x="3367512" y="0"/>
          <a:ext cx="4192805" cy="4192805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EF2305-5EFA-4489-AD7A-67C6168659A7}">
      <dsp:nvSpPr>
        <dsp:cNvPr id="0" name=""/>
        <dsp:cNvSpPr/>
      </dsp:nvSpPr>
      <dsp:spPr>
        <a:xfrm>
          <a:off x="3765828" y="398316"/>
          <a:ext cx="1635193" cy="163519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ADXL362.</a:t>
          </a:r>
          <a:endParaRPr lang="en-US" sz="2000" kern="1200"/>
        </a:p>
      </dsp:txBody>
      <dsp:txXfrm>
        <a:off x="3845652" y="478140"/>
        <a:ext cx="1475545" cy="1475545"/>
      </dsp:txXfrm>
    </dsp:sp>
    <dsp:sp modelId="{7926BE48-BFE6-4724-B62C-7493CDF0E3DB}">
      <dsp:nvSpPr>
        <dsp:cNvPr id="0" name=""/>
        <dsp:cNvSpPr/>
      </dsp:nvSpPr>
      <dsp:spPr>
        <a:xfrm>
          <a:off x="5526806" y="398316"/>
          <a:ext cx="1635193" cy="163519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BT2 PMOD.</a:t>
          </a:r>
          <a:endParaRPr lang="en-US" sz="2000" kern="1200"/>
        </a:p>
      </dsp:txBody>
      <dsp:txXfrm>
        <a:off x="5606630" y="478140"/>
        <a:ext cx="1475545" cy="1475545"/>
      </dsp:txXfrm>
    </dsp:sp>
    <dsp:sp modelId="{5876A55E-7340-4A5B-AEDF-907B6CA53DD6}">
      <dsp:nvSpPr>
        <dsp:cNvPr id="0" name=""/>
        <dsp:cNvSpPr/>
      </dsp:nvSpPr>
      <dsp:spPr>
        <a:xfrm>
          <a:off x="3765828" y="2159294"/>
          <a:ext cx="1635193" cy="1635193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Microblaze.</a:t>
          </a:r>
          <a:endParaRPr lang="en-US" sz="2000" kern="1200"/>
        </a:p>
      </dsp:txBody>
      <dsp:txXfrm>
        <a:off x="3845652" y="2239118"/>
        <a:ext cx="1475545" cy="1475545"/>
      </dsp:txXfrm>
    </dsp:sp>
    <dsp:sp modelId="{9C830D77-B5E9-4371-93C0-3A8CF616505B}">
      <dsp:nvSpPr>
        <dsp:cNvPr id="0" name=""/>
        <dsp:cNvSpPr/>
      </dsp:nvSpPr>
      <dsp:spPr>
        <a:xfrm>
          <a:off x="5526806" y="2159294"/>
          <a:ext cx="1635193" cy="1635193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Wrapper.</a:t>
          </a:r>
          <a:endParaRPr lang="en-US" sz="2000" kern="1200"/>
        </a:p>
      </dsp:txBody>
      <dsp:txXfrm>
        <a:off x="5606630" y="2239118"/>
        <a:ext cx="1475545" cy="14755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E14C6E-A41F-4B44-9411-4A53980DC45C}">
      <dsp:nvSpPr>
        <dsp:cNvPr id="0" name=""/>
        <dsp:cNvSpPr/>
      </dsp:nvSpPr>
      <dsp:spPr>
        <a:xfrm>
          <a:off x="684914" y="101640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0FB3D-49BC-4746-BDC4-707337590D89}">
      <dsp:nvSpPr>
        <dsp:cNvPr id="0" name=""/>
        <dsp:cNvSpPr/>
      </dsp:nvSpPr>
      <dsp:spPr>
        <a:xfrm>
          <a:off x="91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0B7E24-4539-4B62-B221-137270102E76}">
      <dsp:nvSpPr>
        <dsp:cNvPr id="0" name=""/>
        <dsp:cNvSpPr/>
      </dsp:nvSpPr>
      <dsp:spPr>
        <a:xfrm>
          <a:off x="33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 dirty="0"/>
            <a:t>UART1: PC &lt;-&gt; FPGA</a:t>
          </a:r>
          <a:endParaRPr lang="en-US" sz="1700" kern="1200" dirty="0"/>
        </a:p>
      </dsp:txBody>
      <dsp:txXfrm>
        <a:off x="333914" y="2456402"/>
        <a:ext cx="1800000" cy="720000"/>
      </dsp:txXfrm>
    </dsp:sp>
    <dsp:sp modelId="{C82F09CF-4CEE-4C9E-B0BF-0CD492BD3C2F}">
      <dsp:nvSpPr>
        <dsp:cNvPr id="0" name=""/>
        <dsp:cNvSpPr/>
      </dsp:nvSpPr>
      <dsp:spPr>
        <a:xfrm>
          <a:off x="2799914" y="101640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CD72FA-43FD-4172-8D70-C61640D8939C}">
      <dsp:nvSpPr>
        <dsp:cNvPr id="0" name=""/>
        <dsp:cNvSpPr/>
      </dsp:nvSpPr>
      <dsp:spPr>
        <a:xfrm>
          <a:off x="303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E57C7E-0C7A-4D7D-90C5-0F0DBAB741B3}">
      <dsp:nvSpPr>
        <dsp:cNvPr id="0" name=""/>
        <dsp:cNvSpPr/>
      </dsp:nvSpPr>
      <dsp:spPr>
        <a:xfrm>
          <a:off x="244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/>
            <a:t>UART2: FPGA &lt;-&gt; BT2 PMOD</a:t>
          </a:r>
          <a:endParaRPr lang="en-US" sz="1700" kern="1200"/>
        </a:p>
      </dsp:txBody>
      <dsp:txXfrm>
        <a:off x="2448914" y="2456402"/>
        <a:ext cx="1800000" cy="720000"/>
      </dsp:txXfrm>
    </dsp:sp>
    <dsp:sp modelId="{FE23998B-9B28-4966-8F14-AF789899D842}">
      <dsp:nvSpPr>
        <dsp:cNvPr id="0" name=""/>
        <dsp:cNvSpPr/>
      </dsp:nvSpPr>
      <dsp:spPr>
        <a:xfrm>
          <a:off x="4914914" y="101640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C264BC-A311-455D-90D7-EE7896D0F3C9}">
      <dsp:nvSpPr>
        <dsp:cNvPr id="0" name=""/>
        <dsp:cNvSpPr/>
      </dsp:nvSpPr>
      <dsp:spPr>
        <a:xfrm>
          <a:off x="514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EE5CD5-CA42-4827-957B-A6BE6B0369A3}">
      <dsp:nvSpPr>
        <dsp:cNvPr id="0" name=""/>
        <dsp:cNvSpPr/>
      </dsp:nvSpPr>
      <dsp:spPr>
        <a:xfrm>
          <a:off x="456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/>
            <a:t>Calibration of acceleration.</a:t>
          </a:r>
          <a:endParaRPr lang="en-US" sz="1700" kern="1200"/>
        </a:p>
      </dsp:txBody>
      <dsp:txXfrm>
        <a:off x="4563914" y="2456402"/>
        <a:ext cx="1800000" cy="720000"/>
      </dsp:txXfrm>
    </dsp:sp>
    <dsp:sp modelId="{57C026CE-43E0-4CBA-A09D-59F37D3729C2}">
      <dsp:nvSpPr>
        <dsp:cNvPr id="0" name=""/>
        <dsp:cNvSpPr/>
      </dsp:nvSpPr>
      <dsp:spPr>
        <a:xfrm>
          <a:off x="7029914" y="101640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455E92-6100-4477-B715-B7F480643C53}">
      <dsp:nvSpPr>
        <dsp:cNvPr id="0" name=""/>
        <dsp:cNvSpPr/>
      </dsp:nvSpPr>
      <dsp:spPr>
        <a:xfrm>
          <a:off x="7263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584870-3AE4-47A3-A245-CB9C40B83F84}">
      <dsp:nvSpPr>
        <dsp:cNvPr id="0" name=""/>
        <dsp:cNvSpPr/>
      </dsp:nvSpPr>
      <dsp:spPr>
        <a:xfrm>
          <a:off x="6678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/>
            <a:t>Configuration of bluetooth.</a:t>
          </a:r>
          <a:endParaRPr lang="en-US" sz="1700" kern="1200"/>
        </a:p>
      </dsp:txBody>
      <dsp:txXfrm>
        <a:off x="6678914" y="2456402"/>
        <a:ext cx="1800000" cy="720000"/>
      </dsp:txXfrm>
    </dsp:sp>
    <dsp:sp modelId="{D94390CA-B7FA-4922-9FE3-94C77444D139}">
      <dsp:nvSpPr>
        <dsp:cNvPr id="0" name=""/>
        <dsp:cNvSpPr/>
      </dsp:nvSpPr>
      <dsp:spPr>
        <a:xfrm>
          <a:off x="9144914" y="1016402"/>
          <a:ext cx="1098000" cy="109800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E042EA-28E0-459E-B7FC-5372B9FCE30F}">
      <dsp:nvSpPr>
        <dsp:cNvPr id="0" name=""/>
        <dsp:cNvSpPr/>
      </dsp:nvSpPr>
      <dsp:spPr>
        <a:xfrm>
          <a:off x="9378914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A900C2-4615-4F1C-95F8-535443343E6B}">
      <dsp:nvSpPr>
        <dsp:cNvPr id="0" name=""/>
        <dsp:cNvSpPr/>
      </dsp:nvSpPr>
      <dsp:spPr>
        <a:xfrm>
          <a:off x="8793914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700" kern="1200"/>
            <a:t>Sending speed to laptop via bluetooth.</a:t>
          </a:r>
          <a:endParaRPr lang="en-US" sz="1700" kern="1200"/>
        </a:p>
      </dsp:txBody>
      <dsp:txXfrm>
        <a:off x="8793914" y="2456402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F7AD8A-A26A-499D-A777-4CD4C5304630}">
      <dsp:nvSpPr>
        <dsp:cNvPr id="0" name=""/>
        <dsp:cNvSpPr/>
      </dsp:nvSpPr>
      <dsp:spPr>
        <a:xfrm>
          <a:off x="3367512" y="0"/>
          <a:ext cx="4192805" cy="4192805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6A9C99-FCBB-4EBE-8D0A-F475F70EE366}">
      <dsp:nvSpPr>
        <dsp:cNvPr id="0" name=""/>
        <dsp:cNvSpPr/>
      </dsp:nvSpPr>
      <dsp:spPr>
        <a:xfrm>
          <a:off x="3765828" y="398316"/>
          <a:ext cx="1635193" cy="1635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ESP32 WROOM.</a:t>
          </a:r>
          <a:endParaRPr lang="en-US" sz="1700" kern="1200"/>
        </a:p>
      </dsp:txBody>
      <dsp:txXfrm>
        <a:off x="3845652" y="478140"/>
        <a:ext cx="1475545" cy="1475545"/>
      </dsp:txXfrm>
    </dsp:sp>
    <dsp:sp modelId="{F7A7B8BA-5549-4040-836E-2E2C49AF2F51}">
      <dsp:nvSpPr>
        <dsp:cNvPr id="0" name=""/>
        <dsp:cNvSpPr/>
      </dsp:nvSpPr>
      <dsp:spPr>
        <a:xfrm>
          <a:off x="5526806" y="398316"/>
          <a:ext cx="1635193" cy="1635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Motors and motor driver.</a:t>
          </a:r>
          <a:endParaRPr lang="en-US" sz="1700" kern="1200"/>
        </a:p>
      </dsp:txBody>
      <dsp:txXfrm>
        <a:off x="5606630" y="478140"/>
        <a:ext cx="1475545" cy="1475545"/>
      </dsp:txXfrm>
    </dsp:sp>
    <dsp:sp modelId="{D82D7226-68DD-490F-85E0-6C4AE5941DFD}">
      <dsp:nvSpPr>
        <dsp:cNvPr id="0" name=""/>
        <dsp:cNvSpPr/>
      </dsp:nvSpPr>
      <dsp:spPr>
        <a:xfrm>
          <a:off x="3765828" y="2159294"/>
          <a:ext cx="1635193" cy="1635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Infrared sensors.</a:t>
          </a:r>
          <a:endParaRPr lang="en-US" sz="1700" kern="1200"/>
        </a:p>
      </dsp:txBody>
      <dsp:txXfrm>
        <a:off x="3845652" y="2239118"/>
        <a:ext cx="1475545" cy="1475545"/>
      </dsp:txXfrm>
    </dsp:sp>
    <dsp:sp modelId="{80D54796-FB5D-47F3-BEE6-A5F7D081CE39}">
      <dsp:nvSpPr>
        <dsp:cNvPr id="0" name=""/>
        <dsp:cNvSpPr/>
      </dsp:nvSpPr>
      <dsp:spPr>
        <a:xfrm>
          <a:off x="5526806" y="2159294"/>
          <a:ext cx="1635193" cy="1635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/>
            <a:t>Bluetooth configutation.</a:t>
          </a:r>
          <a:endParaRPr lang="en-US" sz="1700" kern="1200"/>
        </a:p>
      </dsp:txBody>
      <dsp:txXfrm>
        <a:off x="5606630" y="2239118"/>
        <a:ext cx="1475545" cy="14755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1T16:55:42.7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1452 24163,'0'-1452'0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1T16:55:48.5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24159,'1459'0'0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1T16:55:54.7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24277,'0'1477'0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2676B-C5EC-4886-AC40-565FE754060D}" type="datetimeFigureOut">
              <a:rPr lang="de-DE" smtClean="0"/>
              <a:t>15.01.2026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E55AD3-5648-409A-8F77-DE8B6BA88DC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6384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33F6B-C0C4-4261-0B16-1569531FC2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3975-F531-350E-D488-574DB8B188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59566-4650-A0F5-B70A-0D573F491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01CE-BFB5-4900-8D93-2D59796567EA}" type="datetime1">
              <a:rPr lang="de-DE" smtClean="0"/>
              <a:t>15.01.2026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8B9AE-0C3F-0111-4F8C-56B517865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Advanced Hardware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17827-C7FA-13BE-3B95-859ECA345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3156-1B7F-43E4-8BA2-0E0DA9B85D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403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D6CC0-98F4-8E88-82AA-0C5D879F9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AAB7A0-46A0-F28A-F751-5A2E1BECE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615A6-B078-9659-E892-ED6C6C674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F0E22-7704-401F-9463-11DE90E3D12D}" type="datetime1">
              <a:rPr lang="de-DE" smtClean="0"/>
              <a:t>15.01.2026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54A6C-A87D-10D1-8A9A-DE8618BE9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Advanced Hardware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827A1-85AC-92B7-5DD7-D25CD1218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3156-1B7F-43E4-8BA2-0E0DA9B85D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82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B911D3-40EB-74D2-A7CB-C1C2938AC6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37B57A-5D3E-9504-FC3A-B75DE377BA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377CC-BC3F-77EE-A166-717A7BCF2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DCF90-7E00-4266-BC6E-1B646A07CFA6}" type="datetime1">
              <a:rPr lang="de-DE" smtClean="0"/>
              <a:t>15.01.2026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FFA17-40F0-981E-9D46-7373FA128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Advanced Hardware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49BD-8254-FD5F-722A-5E3448DB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3156-1B7F-43E4-8BA2-0E0DA9B85D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5071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14F29-4E5F-4235-786E-6A5F6D548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43482-F0C8-8343-49C7-A68FD3630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3AAF8-8299-E05B-5418-907115C61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4FD7F-CB40-4D0C-9578-5F4E31A31F31}" type="datetime1">
              <a:rPr lang="de-DE" smtClean="0"/>
              <a:t>15.01.2026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C48B5-E40F-4F09-78AE-4A1C7AE1B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Advanced Hardware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BC93D-B9B3-2D31-39EF-679F2FC4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3156-1B7F-43E4-8BA2-0E0DA9B85D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69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CDAA2-3575-E019-4131-CFD11E797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8ADFF-3922-BB97-2A12-CB549C9B5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8FC86-CBD8-0B17-2DB6-BA2630620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0B2B9-470B-4EB0-A2CE-80C1CADCDF92}" type="datetime1">
              <a:rPr lang="de-DE" smtClean="0"/>
              <a:t>15.01.2026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994A7-84A0-AFF2-3A3A-124C99D77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Advanced Hardware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145C5-94CE-3BDF-A9F6-685925C03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3156-1B7F-43E4-8BA2-0E0DA9B85D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450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135C0-4FA8-159E-178C-7BA3DB1D2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A0C840-686B-2139-90F8-6268BB5422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B6A2E-8CC1-40E7-AFF2-1B9AE4F0A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591F19-ACCB-F9FA-86C2-05DECDB34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BEB9-E06D-4CC7-BBBC-2F3B92CC6758}" type="datetime1">
              <a:rPr lang="de-DE" smtClean="0"/>
              <a:t>15.01.2026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E223B-1493-4067-92C6-5F1C64BCE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Advanced Hardware Engineering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86B445-14A1-62C3-61C5-7197788E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3156-1B7F-43E4-8BA2-0E0DA9B85D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0571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61FCC-C42E-291A-C873-A72F8FD2D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5F33A6-F0AB-9183-9682-951317E61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5806B-4DF5-6DA5-C046-8A91B4F63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1E273E-939A-402D-C6D6-431F5B990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19B5E-718B-07F9-10E0-72BBB991BD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E5DE54-36C3-03A2-1E3F-95C90BDC6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56A8D-35E9-4313-9269-1214A3F60C1B}" type="datetime1">
              <a:rPr lang="de-DE" smtClean="0"/>
              <a:t>15.01.2026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AC749D-87ED-81B5-0E11-E028B408B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Advanced Hardware Engineering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268405-181E-FD05-51BC-A14ECE2AA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3156-1B7F-43E4-8BA2-0E0DA9B85D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285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3EDFB-6744-F109-9646-D4308E803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0D26CF-E8FD-2ACA-67B6-688F6005A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BCBA-B1F2-4C38-B3E6-3A8C862AD6FB}" type="datetime1">
              <a:rPr lang="de-DE" smtClean="0"/>
              <a:t>15.01.2026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6649B9-1C52-529F-871C-F6A5A4123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Advanced Hardware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C165B-DAFE-B91D-5A9A-23728ECAD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3156-1B7F-43E4-8BA2-0E0DA9B85D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3002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59400D-FEFF-91A3-448F-39FED8F7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7F923-53DC-452F-A6D3-930857C2694C}" type="datetime1">
              <a:rPr lang="de-DE" smtClean="0"/>
              <a:t>15.01.2026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86D533-1F46-219F-9061-4A5D3B54D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Advanced Hardware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EEF6E9-86CA-52FC-E11D-DC8D3094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3156-1B7F-43E4-8BA2-0E0DA9B85D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4640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D2A4-42DD-DAD4-1F5F-717D2DA52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18F48-2A55-C136-817F-2A5CB39D9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CB422-17AF-16B0-4374-B7F21FE7F0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DCD96F-FA06-C045-8A0E-86C3A1355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2670C-6AD0-4DDB-BC97-658CCA7C95E8}" type="datetime1">
              <a:rPr lang="de-DE" smtClean="0"/>
              <a:t>15.01.2026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DDFDE-5EE9-4D52-CC6D-D44502681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Advanced Hardware Engineering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BD7EE-18FE-683F-484F-8CA7F7F77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3156-1B7F-43E4-8BA2-0E0DA9B85D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6971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02B8-B0B4-9217-76C1-054171A35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DE73F9-43F2-9366-7F7B-89A8BC90B2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CF8DE-3E9E-45BC-34EE-8E47E858A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92C2F3-6794-3E2B-994B-0B4F7D286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1C8B6-CEC1-4F8A-B5CD-9794611406FB}" type="datetime1">
              <a:rPr lang="de-DE" smtClean="0"/>
              <a:t>15.01.2026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0FB21A-EDE8-B43B-7691-30C3A5414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Advanced Hardware Engineering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86585-3E70-8A72-6F30-35F2BAB00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3156-1B7F-43E4-8BA2-0E0DA9B85D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7921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D253CA-7585-EDCC-9F27-4BDE6FFE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DCDE1-FFDA-AB63-6F17-79F19531F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2C577-0EEE-1229-3DEF-2EA603EA96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868790-EBDF-4C07-A1F2-06A721BF3A58}" type="datetime1">
              <a:rPr lang="de-DE" smtClean="0"/>
              <a:t>15.01.2026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F943F-D4E0-A565-1E4F-735A318F49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/>
              <a:t>Advanced Hardware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D8F77C-9C9E-3054-8620-3FDC7FDF9C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653156-1B7F-43E4-8BA2-0E0DA9B85D7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021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3D rendering of a robotic arm with fingers half-curled and the index finger pointing out">
            <a:extLst>
              <a:ext uri="{FF2B5EF4-FFF2-40B4-BE49-F238E27FC236}">
                <a16:creationId xmlns:a16="http://schemas.microsoft.com/office/drawing/2014/main" id="{25780413-741C-29AB-AA3F-3E3E35CC98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b="25987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A16DAE-8226-6C2E-1F5F-180DF8626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00427"/>
            <a:ext cx="9875520" cy="3299902"/>
          </a:xfrm>
        </p:spPr>
        <p:txBody>
          <a:bodyPr>
            <a:normAutofit/>
          </a:bodyPr>
          <a:lstStyle/>
          <a:p>
            <a:pPr algn="l"/>
            <a:r>
              <a:rPr lang="de-DE" sz="8200">
                <a:solidFill>
                  <a:srgbClr val="FFFFFF"/>
                </a:solidFill>
              </a:rPr>
              <a:t>GESTURE CONTROLLED ROBOT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265D8F-8D5B-6361-D215-C26BBFDA9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072045"/>
            <a:ext cx="9875520" cy="141435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FFFFFF"/>
                </a:solidFill>
              </a:rPr>
              <a:t>Yuming Wang	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FFFFFF"/>
                </a:solidFill>
              </a:rPr>
              <a:t>Moiz Zaheer Malik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>
                <a:solidFill>
                  <a:srgbClr val="FFFFFF"/>
                </a:solidFill>
              </a:rPr>
              <a:t>Rubayet Kamal	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AA768-8CBD-9A67-5491-338CB455AD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00A85B-282E-41E6-A78B-8FFA3D88ED45}" type="datetime1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15.01.2026</a:t>
            </a:fld>
            <a:endParaRPr lang="de-DE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04B12-39B7-E9C9-F18F-D4E9072C4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/>
                </a:solidFill>
              </a:rPr>
              <a:t>Advanced Hardware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07F8E-7401-F019-09E4-5D2A2A371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F653156-1B7F-43E4-8BA2-0E0DA9B85D7A}" type="slidenum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69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2A8E5-941B-7F37-3299-548A58B47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DE" sz="4000">
                <a:solidFill>
                  <a:srgbClr val="FFFFFF"/>
                </a:solidFill>
              </a:rPr>
              <a:t>Role of VITIS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E47E2-5D14-957A-B51E-6B36D998B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 sz="1100">
                <a:solidFill>
                  <a:srgbClr val="FFFFFF"/>
                </a:solidFill>
              </a:rPr>
              <a:t>Advanced Hardware Engineering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20674-CF3B-FAD3-4543-0CE0E51F15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174FD7F-CB40-4D0C-9578-5F4E31A31F31}" type="datetime1">
              <a:rPr lang="de-DE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15.01.2026</a:t>
            </a:fld>
            <a:endParaRPr lang="de-DE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91D53-3B4A-FE6B-B0FB-272A1FD3F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F653156-1B7F-43E4-8BA2-0E0DA9B85D7A}" type="slidenum">
              <a:rPr lang="de-DE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de-DE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DAB1AC6D-E8C9-8A2A-0B2C-CB92E68B6D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124953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9095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DDCA3-E9F9-7E8E-74F1-F89DC2EFA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92" y="0"/>
            <a:ext cx="10515600" cy="1325563"/>
          </a:xfrm>
        </p:spPr>
        <p:txBody>
          <a:bodyPr/>
          <a:lstStyle/>
          <a:p>
            <a:r>
              <a:rPr lang="de-DE" dirty="0"/>
              <a:t>Bluetooth configuration in VITIS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FFFF7-2402-0B47-E1CE-68BA2414C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4FD7F-CB40-4D0C-9578-5F4E31A31F31}" type="datetime1">
              <a:rPr lang="de-DE" smtClean="0"/>
              <a:t>15.01.2026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79F45-3BA4-1B93-B196-D2FD65097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Advanced Hardware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06AE4-E353-1388-2B12-E895866C3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3156-1B7F-43E4-8BA2-0E0DA9B85D7A}" type="slidenum">
              <a:rPr lang="de-DE" smtClean="0"/>
              <a:t>11</a:t>
            </a:fld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C8436F-0532-C5EE-9E31-4AA3370E962E}"/>
              </a:ext>
            </a:extLst>
          </p:cNvPr>
          <p:cNvSpPr/>
          <p:nvPr/>
        </p:nvSpPr>
        <p:spPr>
          <a:xfrm>
            <a:off x="8858865" y="702260"/>
            <a:ext cx="1828800" cy="75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$$$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EEABC5-9321-DF55-7817-B31CB58958E0}"/>
              </a:ext>
            </a:extLst>
          </p:cNvPr>
          <p:cNvSpPr/>
          <p:nvPr/>
        </p:nvSpPr>
        <p:spPr>
          <a:xfrm>
            <a:off x="8858865" y="1954726"/>
            <a:ext cx="1828800" cy="890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SN,MY_BT2\r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5DF1D0-3B20-D195-6BC8-204DECF86527}"/>
              </a:ext>
            </a:extLst>
          </p:cNvPr>
          <p:cNvSpPr/>
          <p:nvPr/>
        </p:nvSpPr>
        <p:spPr>
          <a:xfrm>
            <a:off x="8858865" y="3343175"/>
            <a:ext cx="1828800" cy="890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SM,0\r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870FB4-6DD1-BD44-7193-9B3DE8FF980B}"/>
              </a:ext>
            </a:extLst>
          </p:cNvPr>
          <p:cNvSpPr/>
          <p:nvPr/>
        </p:nvSpPr>
        <p:spPr>
          <a:xfrm>
            <a:off x="8858865" y="4836471"/>
            <a:ext cx="1828800" cy="890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---\r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723B1B6-F3AE-612E-0CE6-B8A09536233A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9773265" y="1456993"/>
            <a:ext cx="0" cy="4977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30F548-CA06-D1A2-F07D-E51836D6DB1F}"/>
              </a:ext>
            </a:extLst>
          </p:cNvPr>
          <p:cNvCxnSpPr/>
          <p:nvPr/>
        </p:nvCxnSpPr>
        <p:spPr>
          <a:xfrm>
            <a:off x="9773265" y="2845442"/>
            <a:ext cx="0" cy="4977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7A3AA9-1E58-5B67-DAF1-9024ADAD972D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773265" y="4233891"/>
            <a:ext cx="0" cy="6025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EF28C7C-0EB8-9E60-0D22-F5E19CDA4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146439"/>
              </p:ext>
            </p:extLst>
          </p:nvPr>
        </p:nvGraphicFramePr>
        <p:xfrm>
          <a:off x="587248" y="2105513"/>
          <a:ext cx="541121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11215">
                  <a:extLst>
                    <a:ext uri="{9D8B030D-6E8A-4147-A177-3AD203B41FA5}">
                      <a16:colId xmlns:a16="http://schemas.microsoft.com/office/drawing/2014/main" val="20645015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Bluetooth commands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299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XUartLite_Send(&amp;BtUart, (u8 *)"$$$", 3);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22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XUartLite_Send(&amp;BtUart, (u8 *)"SN,MY_BT2\r", 10);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420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XUartLite_Send(&amp;BtUart, (u8 *)"SM,0\r", 5);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295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XUartLite_Send(&amp;BtUart, (u8 *)"---\r", 4);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086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XUartLite_Send(&amp;BtUart, (u8*)"BT2 READY\r\n", 11);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841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9149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FC6BBC-84C5-B2BC-CBC5-5E2117772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de-DE" sz="4000">
                <a:solidFill>
                  <a:srgbClr val="FFFFFF"/>
                </a:solidFill>
              </a:rPr>
              <a:t>THE BRIDGE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BEE20-FACE-709F-8E21-BE3A72C96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45594" y="19494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 sz="1100">
                <a:solidFill>
                  <a:srgbClr val="FFFFFF"/>
                </a:solidFill>
              </a:rPr>
              <a:t>Advanced Hardware Engineering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6BD1C4-5247-458B-1AD3-112BE18D4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889" y="2200459"/>
            <a:ext cx="3061813" cy="2005487"/>
          </a:xfrm>
          <a:prstGeom prst="rect">
            <a:avLst/>
          </a:prstGeom>
        </p:spPr>
      </p:pic>
      <p:pic>
        <p:nvPicPr>
          <p:cNvPr id="12" name="Picture 11" descr="A close-up of a computer&#10;&#10;AI-generated content may be incorrect.">
            <a:extLst>
              <a:ext uri="{FF2B5EF4-FFF2-40B4-BE49-F238E27FC236}">
                <a16:creationId xmlns:a16="http://schemas.microsoft.com/office/drawing/2014/main" id="{8A161C91-BAC5-0A27-93E5-8C3DF648E7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96" y="2200459"/>
            <a:ext cx="3007003" cy="1992141"/>
          </a:xfrm>
          <a:prstGeom prst="rect">
            <a:avLst/>
          </a:prstGeom>
        </p:spPr>
      </p:pic>
      <p:pic>
        <p:nvPicPr>
          <p:cNvPr id="14" name="Picture 13" descr="A small black and white vehicle with wheels&#10;&#10;AI-generated content may be incorrect.">
            <a:extLst>
              <a:ext uri="{FF2B5EF4-FFF2-40B4-BE49-F238E27FC236}">
                <a16:creationId xmlns:a16="http://schemas.microsoft.com/office/drawing/2014/main" id="{B1B87394-F84D-8165-2917-98543C279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795" y="2410736"/>
            <a:ext cx="3061813" cy="16763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89EC5-72C5-63E6-2DE6-23EDE0E4DA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1" y="4786744"/>
            <a:ext cx="9448800" cy="1442631"/>
          </a:xfrm>
        </p:spPr>
        <p:txBody>
          <a:bodyPr>
            <a:normAutofit/>
          </a:bodyPr>
          <a:lstStyle/>
          <a:p>
            <a:r>
              <a:rPr lang="de-DE" sz="2000" dirty="0"/>
              <a:t>Powershell terminal implementation.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CE0D9F-29E2-F39F-E1E4-4709A48221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174FD7F-CB40-4D0C-9578-5F4E31A31F31}" type="datetime1">
              <a:rPr lang="de-DE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15.01.2026</a:t>
            </a:fld>
            <a:endParaRPr lang="de-DE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35734-BF6D-F15E-D6EF-7FDE562A2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F653156-1B7F-43E4-8BA2-0E0DA9B85D7A}" type="slidenum">
              <a:rPr lang="de-DE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de-DE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37163E8-04E2-B8C7-4C68-C450297C6D47}"/>
              </a:ext>
            </a:extLst>
          </p:cNvPr>
          <p:cNvCxnSpPr>
            <a:cxnSpLocks/>
          </p:cNvCxnSpPr>
          <p:nvPr/>
        </p:nvCxnSpPr>
        <p:spPr>
          <a:xfrm>
            <a:off x="3950501" y="3387411"/>
            <a:ext cx="13884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F8B7621-B824-6457-7E53-6755F5A81E69}"/>
              </a:ext>
            </a:extLst>
          </p:cNvPr>
          <p:cNvCxnSpPr>
            <a:cxnSpLocks/>
          </p:cNvCxnSpPr>
          <p:nvPr/>
        </p:nvCxnSpPr>
        <p:spPr>
          <a:xfrm>
            <a:off x="7204408" y="3402357"/>
            <a:ext cx="1425765" cy="266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6374D8E-DCAB-6E0C-532A-880068D1878B}"/>
              </a:ext>
            </a:extLst>
          </p:cNvPr>
          <p:cNvSpPr txBox="1"/>
          <p:nvPr/>
        </p:nvSpPr>
        <p:spPr>
          <a:xfrm>
            <a:off x="3950501" y="2651627"/>
            <a:ext cx="60948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Powershell receive </a:t>
            </a:r>
            <a:br>
              <a:rPr lang="de-DE" dirty="0"/>
            </a:br>
            <a:r>
              <a:rPr lang="de-DE" dirty="0"/>
              <a:t>commands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D92EE6-C797-6B2D-04A3-E902ED91FE68}"/>
              </a:ext>
            </a:extLst>
          </p:cNvPr>
          <p:cNvSpPr txBox="1"/>
          <p:nvPr/>
        </p:nvSpPr>
        <p:spPr>
          <a:xfrm>
            <a:off x="7421239" y="2145789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Powershell/</a:t>
            </a:r>
            <a:br>
              <a:rPr lang="de-DE" dirty="0"/>
            </a:br>
            <a:r>
              <a:rPr lang="de-DE" dirty="0"/>
              <a:t>Ubuntu </a:t>
            </a:r>
            <a:br>
              <a:rPr lang="de-DE" dirty="0"/>
            </a:br>
            <a:r>
              <a:rPr lang="de-DE" dirty="0"/>
              <a:t>terminal </a:t>
            </a:r>
            <a:br>
              <a:rPr lang="de-DE" dirty="0"/>
            </a:br>
            <a:r>
              <a:rPr lang="de-DE" dirty="0"/>
              <a:t>commands</a:t>
            </a:r>
          </a:p>
        </p:txBody>
      </p:sp>
    </p:spTree>
    <p:extLst>
      <p:ext uri="{BB962C8B-B14F-4D97-AF65-F5344CB8AC3E}">
        <p14:creationId xmlns:p14="http://schemas.microsoft.com/office/powerpoint/2010/main" val="3183667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FC58D-52E3-31FD-2EF5-6287DD0A3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" y="66675"/>
            <a:ext cx="10515600" cy="1325563"/>
          </a:xfrm>
        </p:spPr>
        <p:txBody>
          <a:bodyPr/>
          <a:lstStyle/>
          <a:p>
            <a:r>
              <a:rPr lang="de-DE" dirty="0"/>
              <a:t>Powershell receive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DAA87-3642-CADA-EAE0-721CA9FDA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4FD7F-CB40-4D0C-9578-5F4E31A31F31}" type="datetime1">
              <a:rPr lang="de-DE" smtClean="0"/>
              <a:t>15.01.2026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D848D-C6C6-4D0C-854C-CE8E3D97B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Advanced Hardware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180C8-8BE0-F5E8-04EA-5016EA2B9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3156-1B7F-43E4-8BA2-0E0DA9B85D7A}" type="slidenum">
              <a:rPr lang="de-DE" smtClean="0"/>
              <a:t>13</a:t>
            </a:fld>
            <a:endParaRPr lang="de-DE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0DC8719-4106-18DD-59AE-F7F6EB7D0FE3}"/>
              </a:ext>
            </a:extLst>
          </p:cNvPr>
          <p:cNvGrpSpPr/>
          <p:nvPr/>
        </p:nvGrpSpPr>
        <p:grpSpPr>
          <a:xfrm>
            <a:off x="209550" y="1333797"/>
            <a:ext cx="11353673" cy="5022553"/>
            <a:chOff x="698500" y="1392238"/>
            <a:chExt cx="11353673" cy="502255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B06B302-60C5-F515-D4C2-6F861287F861}"/>
                </a:ext>
              </a:extLst>
            </p:cNvPr>
            <p:cNvSpPr/>
            <p:nvPr/>
          </p:nvSpPr>
          <p:spPr>
            <a:xfrm>
              <a:off x="698500" y="1543050"/>
              <a:ext cx="1568450" cy="9207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Start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82DEDA-BC9A-98A0-E9AA-70DBF8411701}"/>
                </a:ext>
              </a:extLst>
            </p:cNvPr>
            <p:cNvSpPr/>
            <p:nvPr/>
          </p:nvSpPr>
          <p:spPr>
            <a:xfrm>
              <a:off x="3238500" y="1543050"/>
              <a:ext cx="2527300" cy="9207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Initialize settings</a:t>
              </a:r>
            </a:p>
            <a:p>
              <a:pPr algn="ctr"/>
              <a:r>
                <a:rPr lang="de-DE" dirty="0"/>
                <a:t>{Set COM port = COM5,</a:t>
              </a:r>
            </a:p>
            <a:p>
              <a:pPr algn="ctr"/>
              <a:r>
                <a:rPr lang="de-DE" dirty="0"/>
                <a:t>Set baud rate = 9600 }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F73963-3255-155F-12F0-7A6C77B97E86}"/>
                </a:ext>
              </a:extLst>
            </p:cNvPr>
            <p:cNvSpPr/>
            <p:nvPr/>
          </p:nvSpPr>
          <p:spPr>
            <a:xfrm>
              <a:off x="6521450" y="1392238"/>
              <a:ext cx="2813050" cy="12382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Create and configure serial port </a:t>
              </a:r>
            </a:p>
            <a:p>
              <a:pPr algn="ctr"/>
              <a:r>
                <a:rPr lang="de-DE" dirty="0"/>
                <a:t>{New SerialPort(COM5, 9600, None, 8, One)}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71965-793E-73E6-CF4F-11733275B18F}"/>
                </a:ext>
              </a:extLst>
            </p:cNvPr>
            <p:cNvSpPr/>
            <p:nvPr/>
          </p:nvSpPr>
          <p:spPr>
            <a:xfrm>
              <a:off x="9912223" y="1543050"/>
              <a:ext cx="2139950" cy="9207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Open Port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DD2690C-EA72-543C-E814-4C9A8C15FF2D}"/>
                </a:ext>
              </a:extLst>
            </p:cNvPr>
            <p:cNvSpPr/>
            <p:nvPr/>
          </p:nvSpPr>
          <p:spPr>
            <a:xfrm>
              <a:off x="9912223" y="5314950"/>
              <a:ext cx="2139950" cy="9207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Stream Data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A6F9F64-E732-A1BB-7232-A68672F65E4C}"/>
                </a:ext>
              </a:extLst>
            </p:cNvPr>
            <p:cNvSpPr/>
            <p:nvPr/>
          </p:nvSpPr>
          <p:spPr>
            <a:xfrm>
              <a:off x="6560958" y="3536950"/>
              <a:ext cx="1568450" cy="9207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End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BF9E2FA-E22B-6F92-0797-3D6C20FCC91C}"/>
                </a:ext>
              </a:extLst>
            </p:cNvPr>
            <p:cNvGrpSpPr/>
            <p:nvPr/>
          </p:nvGrpSpPr>
          <p:grpSpPr>
            <a:xfrm>
              <a:off x="10451846" y="3082925"/>
              <a:ext cx="1060704" cy="1828800"/>
              <a:chOff x="4754880" y="1006450"/>
              <a:chExt cx="1060704" cy="1828800"/>
            </a:xfrm>
          </p:grpSpPr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BDEE86B5-B867-F622-C9D3-D7861C3F2522}"/>
                  </a:ext>
                </a:extLst>
              </p:cNvPr>
              <p:cNvSpPr/>
              <p:nvPr/>
            </p:nvSpPr>
            <p:spPr>
              <a:xfrm>
                <a:off x="4754880" y="1006450"/>
                <a:ext cx="1060704" cy="91440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355E4543-9ACC-4FC1-5826-2F055F39D188}"/>
                  </a:ext>
                </a:extLst>
              </p:cNvPr>
              <p:cNvSpPr/>
              <p:nvPr/>
            </p:nvSpPr>
            <p:spPr>
              <a:xfrm rot="10800000">
                <a:off x="4754880" y="1920850"/>
                <a:ext cx="1060704" cy="91440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8FB4B5C-7E2B-8827-95FF-DE7D72CE9C3D}"/>
                </a:ext>
              </a:extLst>
            </p:cNvPr>
            <p:cNvGrpSpPr/>
            <p:nvPr/>
          </p:nvGrpSpPr>
          <p:grpSpPr>
            <a:xfrm rot="16044433">
              <a:off x="6838823" y="4870776"/>
              <a:ext cx="1060704" cy="1828800"/>
              <a:chOff x="4754880" y="1006450"/>
              <a:chExt cx="1060704" cy="1828800"/>
            </a:xfrm>
          </p:grpSpPr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0EFBC9C8-6E72-31B9-2C3A-7DE2B6E9B12A}"/>
                  </a:ext>
                </a:extLst>
              </p:cNvPr>
              <p:cNvSpPr/>
              <p:nvPr/>
            </p:nvSpPr>
            <p:spPr>
              <a:xfrm>
                <a:off x="4754880" y="1006450"/>
                <a:ext cx="1060704" cy="91440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6D457D1C-1C00-F2A2-F245-65CFFCC53599}"/>
                  </a:ext>
                </a:extLst>
              </p:cNvPr>
              <p:cNvSpPr/>
              <p:nvPr/>
            </p:nvSpPr>
            <p:spPr>
              <a:xfrm rot="10800000">
                <a:off x="4754880" y="1920850"/>
                <a:ext cx="1060704" cy="91440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3057B2D-3DBC-6C96-7332-5189C97D0CF2}"/>
                </a:ext>
              </a:extLst>
            </p:cNvPr>
            <p:cNvCxnSpPr>
              <a:cxnSpLocks/>
              <a:stCxn id="9" idx="6"/>
              <a:endCxn id="10" idx="1"/>
            </p:cNvCxnSpPr>
            <p:nvPr/>
          </p:nvCxnSpPr>
          <p:spPr>
            <a:xfrm>
              <a:off x="2266950" y="2003425"/>
              <a:ext cx="9715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1C03B08-14FD-7A92-0BD7-EB3DF421801D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5753100" y="2011363"/>
              <a:ext cx="7683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8F907EB-F018-3DCE-0ED6-7EB3CAF6D2CD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 flipV="1">
              <a:off x="9334500" y="2003425"/>
              <a:ext cx="577723" cy="79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1F391A9-49C4-1BA5-FB72-C2BB6CF16F42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10982198" y="2463800"/>
              <a:ext cx="0" cy="6667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2A8764E-7FD3-F492-051B-724FF4C83BDB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 flipH="1">
              <a:off x="10982198" y="4880627"/>
              <a:ext cx="9398" cy="4343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266CB96-855E-9799-65E4-2C96073BF787}"/>
                </a:ext>
              </a:extLst>
            </p:cNvPr>
            <p:cNvCxnSpPr>
              <a:cxnSpLocks/>
              <a:stCxn id="13" idx="1"/>
              <a:endCxn id="20" idx="0"/>
            </p:cNvCxnSpPr>
            <p:nvPr/>
          </p:nvCxnSpPr>
          <p:spPr>
            <a:xfrm flipH="1" flipV="1">
              <a:off x="8282639" y="5743812"/>
              <a:ext cx="1629584" cy="3151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1FBA5E3-9181-9CD5-F332-CC5AEF051726}"/>
                </a:ext>
              </a:extLst>
            </p:cNvPr>
            <p:cNvCxnSpPr>
              <a:cxnSpLocks/>
              <a:stCxn id="16" idx="2"/>
              <a:endCxn id="14" idx="6"/>
            </p:cNvCxnSpPr>
            <p:nvPr/>
          </p:nvCxnSpPr>
          <p:spPr>
            <a:xfrm flipH="1">
              <a:off x="8129408" y="3997325"/>
              <a:ext cx="23224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4BC9639-6BC3-85C3-3938-AE8BBCF8E651}"/>
                </a:ext>
              </a:extLst>
            </p:cNvPr>
            <p:cNvCxnSpPr>
              <a:cxnSpLocks/>
              <a:stCxn id="20" idx="2"/>
              <a:endCxn id="14" idx="4"/>
            </p:cNvCxnSpPr>
            <p:nvPr/>
          </p:nvCxnSpPr>
          <p:spPr>
            <a:xfrm flipV="1">
              <a:off x="7345183" y="4457700"/>
              <a:ext cx="0" cy="7976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79DD650-8DCF-21EF-97CE-40B6B44868F9}"/>
                </a:ext>
              </a:extLst>
            </p:cNvPr>
            <p:cNvSpPr txBox="1"/>
            <p:nvPr/>
          </p:nvSpPr>
          <p:spPr>
            <a:xfrm rot="5400000">
              <a:off x="10228946" y="3860284"/>
              <a:ext cx="1506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Port opened?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441EDBD-4938-CB7E-F8E6-647FB782B44F}"/>
                </a:ext>
              </a:extLst>
            </p:cNvPr>
            <p:cNvSpPr txBox="1"/>
            <p:nvPr/>
          </p:nvSpPr>
          <p:spPr>
            <a:xfrm>
              <a:off x="9924297" y="3627993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No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6209BE-E96F-159D-DD47-E7376FF44C77}"/>
                </a:ext>
              </a:extLst>
            </p:cNvPr>
            <p:cNvSpPr txBox="1"/>
            <p:nvPr/>
          </p:nvSpPr>
          <p:spPr>
            <a:xfrm>
              <a:off x="11008938" y="4911725"/>
              <a:ext cx="5276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88A8636-60F7-694A-4650-FBEE9378251F}"/>
                </a:ext>
              </a:extLst>
            </p:cNvPr>
            <p:cNvSpPr txBox="1"/>
            <p:nvPr/>
          </p:nvSpPr>
          <p:spPr>
            <a:xfrm>
              <a:off x="7015928" y="5559146"/>
              <a:ext cx="786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Error?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2312E92-BCA4-45BA-9D22-9A78BCC62323}"/>
                </a:ext>
              </a:extLst>
            </p:cNvPr>
            <p:cNvSpPr txBox="1"/>
            <p:nvPr/>
          </p:nvSpPr>
          <p:spPr>
            <a:xfrm>
              <a:off x="7366710" y="4630503"/>
              <a:ext cx="5276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Yes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78A2ECF-C271-7776-5259-96C8C54B25CB}"/>
                </a:ext>
              </a:extLst>
            </p:cNvPr>
            <p:cNvSpPr txBox="1"/>
            <p:nvPr/>
          </p:nvSpPr>
          <p:spPr>
            <a:xfrm>
              <a:off x="8634617" y="6045459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No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5620177-68EC-18A4-FB33-E27539A29057}"/>
                </a:ext>
              </a:extLst>
            </p:cNvPr>
            <p:cNvCxnSpPr>
              <a:cxnSpLocks/>
              <a:stCxn id="20" idx="5"/>
            </p:cNvCxnSpPr>
            <p:nvPr/>
          </p:nvCxnSpPr>
          <p:spPr>
            <a:xfrm>
              <a:off x="7837903" y="6029399"/>
              <a:ext cx="2074320" cy="173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5272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4CE199-4C44-14FD-AFCB-E5FB4C63B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Powershell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forward commands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B7066-ACAD-ACE1-D512-C2D516C257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174FD7F-CB40-4D0C-9578-5F4E31A31F31}" type="datetime1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1/15/2026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F26710-1297-400E-66DB-92BD015B3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Advanced Hardware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621BE-B433-3843-A2A5-F1AC207AE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653156-1B7F-43E4-8BA2-0E0DA9B85D7A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4558B8-C41E-B123-8206-3494E43EB657}"/>
              </a:ext>
            </a:extLst>
          </p:cNvPr>
          <p:cNvGrpSpPr/>
          <p:nvPr/>
        </p:nvGrpSpPr>
        <p:grpSpPr>
          <a:xfrm>
            <a:off x="190371" y="1467286"/>
            <a:ext cx="11312782" cy="5022553"/>
            <a:chOff x="739391" y="1392238"/>
            <a:chExt cx="11312782" cy="502255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E8BA690-0295-E6D6-1A56-8F7639F1327A}"/>
                </a:ext>
              </a:extLst>
            </p:cNvPr>
            <p:cNvSpPr/>
            <p:nvPr/>
          </p:nvSpPr>
          <p:spPr>
            <a:xfrm>
              <a:off x="739391" y="1912198"/>
              <a:ext cx="1568450" cy="9207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Start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227BF23-5FD5-0005-B9A6-BEBDE2D8BE79}"/>
                </a:ext>
              </a:extLst>
            </p:cNvPr>
            <p:cNvSpPr/>
            <p:nvPr/>
          </p:nvSpPr>
          <p:spPr>
            <a:xfrm>
              <a:off x="3238500" y="1543049"/>
              <a:ext cx="2514593" cy="165904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Initialize variables</a:t>
              </a:r>
            </a:p>
            <a:p>
              <a:pPr algn="ctr"/>
              <a:r>
                <a:rPr lang="de-DE" dirty="0"/>
                <a:t>{srcCom = COM5,</a:t>
              </a:r>
            </a:p>
            <a:p>
              <a:pPr algn="ctr"/>
              <a:r>
                <a:rPr lang="de-DE" dirty="0"/>
                <a:t>baudSrc = 9600,</a:t>
              </a:r>
            </a:p>
            <a:p>
              <a:pPr algn="ctr"/>
              <a:r>
                <a:rPr lang="de-DE" dirty="0"/>
                <a:t>dstCom = COM6, baudDst = 9600 }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3E2551-66BC-03DF-0A82-3CE3B04751D7}"/>
                </a:ext>
              </a:extLst>
            </p:cNvPr>
            <p:cNvSpPr/>
            <p:nvPr/>
          </p:nvSpPr>
          <p:spPr>
            <a:xfrm>
              <a:off x="6521450" y="1392238"/>
              <a:ext cx="2813050" cy="12382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Create source and destination SerialPort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9AC7D0-C6E6-4E95-ADB7-572DFBCC8DC2}"/>
                </a:ext>
              </a:extLst>
            </p:cNvPr>
            <p:cNvSpPr/>
            <p:nvPr/>
          </p:nvSpPr>
          <p:spPr>
            <a:xfrm>
              <a:off x="9912223" y="1543050"/>
              <a:ext cx="2139950" cy="9207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Open Source and destination Ports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761E62E-4466-CDB5-D52F-F18211066263}"/>
                </a:ext>
              </a:extLst>
            </p:cNvPr>
            <p:cNvSpPr/>
            <p:nvPr/>
          </p:nvSpPr>
          <p:spPr>
            <a:xfrm>
              <a:off x="9912223" y="5314950"/>
              <a:ext cx="2139950" cy="9207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Stream Data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2B87124-4E56-18D9-55ED-3EE461E1D5A8}"/>
                </a:ext>
              </a:extLst>
            </p:cNvPr>
            <p:cNvSpPr/>
            <p:nvPr/>
          </p:nvSpPr>
          <p:spPr>
            <a:xfrm>
              <a:off x="6560958" y="3536950"/>
              <a:ext cx="1568450" cy="92075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End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884B578-09B7-2752-8CD4-523834F39DFE}"/>
                </a:ext>
              </a:extLst>
            </p:cNvPr>
            <p:cNvGrpSpPr/>
            <p:nvPr/>
          </p:nvGrpSpPr>
          <p:grpSpPr>
            <a:xfrm>
              <a:off x="10451846" y="3082925"/>
              <a:ext cx="1060704" cy="1828800"/>
              <a:chOff x="4754880" y="1006450"/>
              <a:chExt cx="1060704" cy="1828800"/>
            </a:xfrm>
          </p:grpSpPr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8796CFE3-FAAA-6042-C73C-38746B5EF058}"/>
                  </a:ext>
                </a:extLst>
              </p:cNvPr>
              <p:cNvSpPr/>
              <p:nvPr/>
            </p:nvSpPr>
            <p:spPr>
              <a:xfrm>
                <a:off x="4754880" y="1006450"/>
                <a:ext cx="1060704" cy="91440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C96F521A-6342-5928-6951-03E10821BBD2}"/>
                  </a:ext>
                </a:extLst>
              </p:cNvPr>
              <p:cNvSpPr/>
              <p:nvPr/>
            </p:nvSpPr>
            <p:spPr>
              <a:xfrm rot="10800000">
                <a:off x="4754880" y="1920850"/>
                <a:ext cx="1060704" cy="91440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85BE51C-7BFC-C4E0-B246-1007128D4193}"/>
                </a:ext>
              </a:extLst>
            </p:cNvPr>
            <p:cNvGrpSpPr/>
            <p:nvPr/>
          </p:nvGrpSpPr>
          <p:grpSpPr>
            <a:xfrm rot="16044433">
              <a:off x="6838823" y="4870776"/>
              <a:ext cx="1060704" cy="1828800"/>
              <a:chOff x="4754880" y="1006450"/>
              <a:chExt cx="1060704" cy="1828800"/>
            </a:xfrm>
          </p:grpSpPr>
          <p:sp>
            <p:nvSpPr>
              <p:cNvPr id="36" name="Isosceles Triangle 35">
                <a:extLst>
                  <a:ext uri="{FF2B5EF4-FFF2-40B4-BE49-F238E27FC236}">
                    <a16:creationId xmlns:a16="http://schemas.microsoft.com/office/drawing/2014/main" id="{DAFDF248-2EFA-09FF-F6F2-CDB0CDE61C88}"/>
                  </a:ext>
                </a:extLst>
              </p:cNvPr>
              <p:cNvSpPr/>
              <p:nvPr/>
            </p:nvSpPr>
            <p:spPr>
              <a:xfrm>
                <a:off x="4754880" y="1006450"/>
                <a:ext cx="1060704" cy="91440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B02A7163-BBD1-C79D-BDCA-A611F8C0DF83}"/>
                  </a:ext>
                </a:extLst>
              </p:cNvPr>
              <p:cNvSpPr/>
              <p:nvPr/>
            </p:nvSpPr>
            <p:spPr>
              <a:xfrm rot="10800000">
                <a:off x="4754880" y="1920850"/>
                <a:ext cx="1060704" cy="91440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368592A-0FFC-EBB4-4835-62917C225E1B}"/>
                </a:ext>
              </a:extLst>
            </p:cNvPr>
            <p:cNvCxnSpPr>
              <a:cxnSpLocks/>
              <a:stCxn id="12" idx="6"/>
              <a:endCxn id="14" idx="1"/>
            </p:cNvCxnSpPr>
            <p:nvPr/>
          </p:nvCxnSpPr>
          <p:spPr>
            <a:xfrm>
              <a:off x="2307841" y="2372573"/>
              <a:ext cx="9306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E584D64-E9E6-873D-8AF9-B4D569CC4A15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5753100" y="2011363"/>
              <a:ext cx="7683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67CEF91-07BA-64CA-A733-ED0693E9CC95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 flipV="1">
              <a:off x="9334500" y="2003425"/>
              <a:ext cx="577723" cy="793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55D4164-0D11-C1CF-3F53-86DE5FEA5BC8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10982198" y="2463800"/>
              <a:ext cx="0" cy="6667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86E945E-F5F4-E2CC-5988-8444D9DD0E16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 flipH="1">
              <a:off x="10982198" y="4880627"/>
              <a:ext cx="9398" cy="4343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026D810-B8C8-018F-9F32-F242AB37536D}"/>
                </a:ext>
              </a:extLst>
            </p:cNvPr>
            <p:cNvCxnSpPr>
              <a:cxnSpLocks/>
              <a:stCxn id="17" idx="1"/>
              <a:endCxn id="37" idx="0"/>
            </p:cNvCxnSpPr>
            <p:nvPr/>
          </p:nvCxnSpPr>
          <p:spPr>
            <a:xfrm flipH="1" flipV="1">
              <a:off x="8282639" y="5743812"/>
              <a:ext cx="1629584" cy="3151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E63CEEE-1EAE-278D-11A7-A471E15E66F2}"/>
                </a:ext>
              </a:extLst>
            </p:cNvPr>
            <p:cNvCxnSpPr>
              <a:cxnSpLocks/>
              <a:stCxn id="38" idx="2"/>
              <a:endCxn id="18" idx="6"/>
            </p:cNvCxnSpPr>
            <p:nvPr/>
          </p:nvCxnSpPr>
          <p:spPr>
            <a:xfrm flipH="1">
              <a:off x="8129408" y="3997325"/>
              <a:ext cx="23224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FCEFE0C-2E17-AD50-0119-25DDCBDD0962}"/>
                </a:ext>
              </a:extLst>
            </p:cNvPr>
            <p:cNvCxnSpPr>
              <a:cxnSpLocks/>
              <a:stCxn id="37" idx="2"/>
              <a:endCxn id="18" idx="4"/>
            </p:cNvCxnSpPr>
            <p:nvPr/>
          </p:nvCxnSpPr>
          <p:spPr>
            <a:xfrm flipV="1">
              <a:off x="7345183" y="4457700"/>
              <a:ext cx="0" cy="7976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BD2F7D2-C8B2-378D-B496-C9874E484721}"/>
                </a:ext>
              </a:extLst>
            </p:cNvPr>
            <p:cNvSpPr txBox="1"/>
            <p:nvPr/>
          </p:nvSpPr>
          <p:spPr>
            <a:xfrm rot="5400000">
              <a:off x="10228946" y="3860284"/>
              <a:ext cx="15065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Port opened?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0AA658-511A-970F-FFDD-63E2137EC898}"/>
                </a:ext>
              </a:extLst>
            </p:cNvPr>
            <p:cNvSpPr txBox="1"/>
            <p:nvPr/>
          </p:nvSpPr>
          <p:spPr>
            <a:xfrm>
              <a:off x="9924297" y="3627993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No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C03315B-B347-120D-5A32-359FEE0E8F0D}"/>
                </a:ext>
              </a:extLst>
            </p:cNvPr>
            <p:cNvSpPr txBox="1"/>
            <p:nvPr/>
          </p:nvSpPr>
          <p:spPr>
            <a:xfrm>
              <a:off x="11008938" y="4911725"/>
              <a:ext cx="5276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9A9512E-5BC6-409C-085B-74A01F385CEE}"/>
                </a:ext>
              </a:extLst>
            </p:cNvPr>
            <p:cNvSpPr txBox="1"/>
            <p:nvPr/>
          </p:nvSpPr>
          <p:spPr>
            <a:xfrm>
              <a:off x="7015928" y="5559146"/>
              <a:ext cx="786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Error?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BB20561-70F6-C5C6-8EDD-B8522372BC30}"/>
                </a:ext>
              </a:extLst>
            </p:cNvPr>
            <p:cNvSpPr txBox="1"/>
            <p:nvPr/>
          </p:nvSpPr>
          <p:spPr>
            <a:xfrm>
              <a:off x="7366710" y="4630503"/>
              <a:ext cx="5276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Yes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FC7921-A86B-F06F-AA3A-880B3D6337D4}"/>
                </a:ext>
              </a:extLst>
            </p:cNvPr>
            <p:cNvSpPr txBox="1"/>
            <p:nvPr/>
          </p:nvSpPr>
          <p:spPr>
            <a:xfrm>
              <a:off x="8634617" y="6045459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No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4AB5C7E-D840-73E6-6A81-A84AAA672F33}"/>
                </a:ext>
              </a:extLst>
            </p:cNvPr>
            <p:cNvCxnSpPr>
              <a:cxnSpLocks/>
              <a:stCxn id="37" idx="5"/>
            </p:cNvCxnSpPr>
            <p:nvPr/>
          </p:nvCxnSpPr>
          <p:spPr>
            <a:xfrm>
              <a:off x="7837903" y="6029399"/>
              <a:ext cx="2074320" cy="173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7599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683478-B51A-4596-0C86-5F6E4FEAB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DE" sz="4000">
                <a:solidFill>
                  <a:srgbClr val="FFFFFF"/>
                </a:solidFill>
              </a:rPr>
              <a:t>THE ROBOT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CE1DD-134C-BCC2-203D-4363062CB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 sz="1100">
                <a:solidFill>
                  <a:srgbClr val="FFFFFF"/>
                </a:solidFill>
              </a:rPr>
              <a:t>Advanced Hardware Engineering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162B6-EF78-F104-7099-1A735CC9C0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174FD7F-CB40-4D0C-9578-5F4E31A31F31}" type="datetime1">
              <a:rPr lang="de-DE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15.01.2026</a:t>
            </a:fld>
            <a:endParaRPr lang="de-DE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7A047-E3EA-2385-D745-77557EDBB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F653156-1B7F-43E4-8BA2-0E0DA9B85D7A}" type="slidenum">
              <a:rPr lang="de-DE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de-DE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5AA26E8D-F9CA-1AF8-B4B5-839A65489B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356241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5949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D3A62-776D-BA60-B9F6-80E30C2E6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ROBOT LOGIC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9FE40-7EB3-4322-26EF-076586F00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4FD7F-CB40-4D0C-9578-5F4E31A31F31}" type="datetime1">
              <a:rPr lang="de-DE" smtClean="0"/>
              <a:t>15.01.2026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79554-E79D-2E8B-15A5-0890DC3C7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Advanced Hardware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C272B-AF35-5C75-ECC0-39E84D52D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3156-1B7F-43E4-8BA2-0E0DA9B85D7A}" type="slidenum">
              <a:rPr lang="de-DE" smtClean="0"/>
              <a:t>16</a:t>
            </a:fld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55EFCF-9039-5C49-2AC4-B8F031E4FEE1}"/>
              </a:ext>
            </a:extLst>
          </p:cNvPr>
          <p:cNvSpPr/>
          <p:nvPr/>
        </p:nvSpPr>
        <p:spPr>
          <a:xfrm>
            <a:off x="1213104" y="1676555"/>
            <a:ext cx="1828800" cy="754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Hold accelerometer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99C93F-7CB7-B630-1905-CE5F20D41F98}"/>
              </a:ext>
            </a:extLst>
          </p:cNvPr>
          <p:cNvSpPr/>
          <p:nvPr/>
        </p:nvSpPr>
        <p:spPr>
          <a:xfrm>
            <a:off x="8025351" y="811525"/>
            <a:ext cx="3082906" cy="89071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Constant speed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3F9602-AA90-E1D2-384A-6534A2DF01AF}"/>
              </a:ext>
            </a:extLst>
          </p:cNvPr>
          <p:cNvSpPr/>
          <p:nvPr/>
        </p:nvSpPr>
        <p:spPr>
          <a:xfrm>
            <a:off x="8068201" y="2693680"/>
            <a:ext cx="3012802" cy="9729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Acceleration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7D82D2-1F6E-C4BB-DC11-ABF063A732C9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9566804" y="182880"/>
            <a:ext cx="0" cy="6286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6DBC3A-1C07-528E-4828-E5A469FEB537}"/>
              </a:ext>
            </a:extLst>
          </p:cNvPr>
          <p:cNvCxnSpPr>
            <a:cxnSpLocks/>
            <a:stCxn id="7" idx="3"/>
            <a:endCxn id="22" idx="4"/>
          </p:cNvCxnSpPr>
          <p:nvPr/>
        </p:nvCxnSpPr>
        <p:spPr>
          <a:xfrm flipV="1">
            <a:off x="3041904" y="2050947"/>
            <a:ext cx="2139696" cy="29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A6E0B9B-45D5-F36A-0E2A-7A49AC0754A8}"/>
              </a:ext>
            </a:extLst>
          </p:cNvPr>
          <p:cNvGrpSpPr/>
          <p:nvPr/>
        </p:nvGrpSpPr>
        <p:grpSpPr>
          <a:xfrm>
            <a:off x="5181600" y="1136547"/>
            <a:ext cx="1060704" cy="1828800"/>
            <a:chOff x="4754880" y="1006450"/>
            <a:chExt cx="1060704" cy="182880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B1B9B9E3-FC36-881F-AA2F-65FBFF09155F}"/>
                </a:ext>
              </a:extLst>
            </p:cNvPr>
            <p:cNvSpPr/>
            <p:nvPr/>
          </p:nvSpPr>
          <p:spPr>
            <a:xfrm>
              <a:off x="4754880" y="1006450"/>
              <a:ext cx="1060704" cy="914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DF480E94-FCFA-52A0-E58A-D5DDDC185CCF}"/>
                </a:ext>
              </a:extLst>
            </p:cNvPr>
            <p:cNvSpPr/>
            <p:nvPr/>
          </p:nvSpPr>
          <p:spPr>
            <a:xfrm rot="10800000">
              <a:off x="4754880" y="1920850"/>
              <a:ext cx="1060704" cy="914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9D30D06-6BD9-F067-2498-1749EC5DBAFA}"/>
              </a:ext>
            </a:extLst>
          </p:cNvPr>
          <p:cNvCxnSpPr>
            <a:stCxn id="21" idx="0"/>
          </p:cNvCxnSpPr>
          <p:nvPr/>
        </p:nvCxnSpPr>
        <p:spPr>
          <a:xfrm flipV="1">
            <a:off x="5711952" y="182880"/>
            <a:ext cx="0" cy="9536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9D10F5-B997-BECA-669F-9833FB96F5CC}"/>
              </a:ext>
            </a:extLst>
          </p:cNvPr>
          <p:cNvCxnSpPr>
            <a:cxnSpLocks/>
          </p:cNvCxnSpPr>
          <p:nvPr/>
        </p:nvCxnSpPr>
        <p:spPr>
          <a:xfrm flipH="1">
            <a:off x="5711952" y="182880"/>
            <a:ext cx="38626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5EE9C9-9D2D-3C41-E88C-DF9810854756}"/>
              </a:ext>
            </a:extLst>
          </p:cNvPr>
          <p:cNvCxnSpPr>
            <a:cxnSpLocks/>
          </p:cNvCxnSpPr>
          <p:nvPr/>
        </p:nvCxnSpPr>
        <p:spPr>
          <a:xfrm flipH="1">
            <a:off x="5745842" y="4550663"/>
            <a:ext cx="38626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3C6FD25-CC5D-608A-1523-F23B6311AB98}"/>
              </a:ext>
            </a:extLst>
          </p:cNvPr>
          <p:cNvCxnSpPr>
            <a:cxnSpLocks/>
          </p:cNvCxnSpPr>
          <p:nvPr/>
        </p:nvCxnSpPr>
        <p:spPr>
          <a:xfrm flipV="1">
            <a:off x="9574602" y="3656689"/>
            <a:ext cx="0" cy="8939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CAB301B-4EAD-A25A-9C92-AB64CE2FFC7A}"/>
              </a:ext>
            </a:extLst>
          </p:cNvPr>
          <p:cNvCxnSpPr>
            <a:cxnSpLocks/>
          </p:cNvCxnSpPr>
          <p:nvPr/>
        </p:nvCxnSpPr>
        <p:spPr>
          <a:xfrm flipV="1">
            <a:off x="5711952" y="2952166"/>
            <a:ext cx="0" cy="15984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0A20CA1-D864-8345-40D3-D606ADB44264}"/>
              </a:ext>
            </a:extLst>
          </p:cNvPr>
          <p:cNvSpPr txBox="1"/>
          <p:nvPr/>
        </p:nvSpPr>
        <p:spPr>
          <a:xfrm rot="5400000">
            <a:off x="5300036" y="1905688"/>
            <a:ext cx="85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Tilted?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74B7D90-4B86-807B-F222-5EF9B105A88C}"/>
              </a:ext>
            </a:extLst>
          </p:cNvPr>
          <p:cNvSpPr txBox="1"/>
          <p:nvPr/>
        </p:nvSpPr>
        <p:spPr>
          <a:xfrm>
            <a:off x="5714659" y="3314191"/>
            <a:ext cx="52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Yes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8490C7-91FF-85DC-6A05-2C696342EF42}"/>
              </a:ext>
            </a:extLst>
          </p:cNvPr>
          <p:cNvSpPr txBox="1"/>
          <p:nvPr/>
        </p:nvSpPr>
        <p:spPr>
          <a:xfrm>
            <a:off x="5726308" y="63044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32694B0-2C7A-EE84-E5B3-D9AFC85D9C6B}"/>
              </a:ext>
            </a:extLst>
          </p:cNvPr>
          <p:cNvGrpSpPr/>
          <p:nvPr/>
        </p:nvGrpSpPr>
        <p:grpSpPr>
          <a:xfrm rot="16200000">
            <a:off x="6708648" y="3636264"/>
            <a:ext cx="1060704" cy="1828800"/>
            <a:chOff x="4754880" y="1006450"/>
            <a:chExt cx="1060704" cy="1828800"/>
          </a:xfrm>
        </p:grpSpPr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014929EA-FA33-D5CC-B35D-C335D190FE2F}"/>
                </a:ext>
              </a:extLst>
            </p:cNvPr>
            <p:cNvSpPr/>
            <p:nvPr/>
          </p:nvSpPr>
          <p:spPr>
            <a:xfrm>
              <a:off x="4754880" y="1006450"/>
              <a:ext cx="1060704" cy="914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29EA9960-5A55-1AF4-A063-7F3143B020C9}"/>
                </a:ext>
              </a:extLst>
            </p:cNvPr>
            <p:cNvSpPr/>
            <p:nvPr/>
          </p:nvSpPr>
          <p:spPr>
            <a:xfrm rot="10800000">
              <a:off x="4754880" y="1920850"/>
              <a:ext cx="1060704" cy="9144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3BADBD3-B128-B1A7-4F4D-C8B2D8804D2D}"/>
              </a:ext>
            </a:extLst>
          </p:cNvPr>
          <p:cNvSpPr txBox="1"/>
          <p:nvPr/>
        </p:nvSpPr>
        <p:spPr>
          <a:xfrm>
            <a:off x="6838993" y="4246756"/>
            <a:ext cx="1069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Angle </a:t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>
                <a:solidFill>
                  <a:schemeClr val="bg1"/>
                </a:solidFill>
              </a:rPr>
              <a:t>positive?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56FD577-EDDD-15A6-391D-8205C8262EFE}"/>
              </a:ext>
            </a:extLst>
          </p:cNvPr>
          <p:cNvCxnSpPr/>
          <p:nvPr/>
        </p:nvCxnSpPr>
        <p:spPr>
          <a:xfrm>
            <a:off x="533956" y="4598698"/>
            <a:ext cx="292341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AE0515D-B414-C6F8-AC28-1A5E893C6A74}"/>
              </a:ext>
            </a:extLst>
          </p:cNvPr>
          <p:cNvCxnSpPr/>
          <p:nvPr/>
        </p:nvCxnSpPr>
        <p:spPr>
          <a:xfrm flipH="1" flipV="1">
            <a:off x="580677" y="3797764"/>
            <a:ext cx="1648590" cy="80093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BD9EAC6-0689-4F40-6948-3C59F7EDA2EA}"/>
              </a:ext>
            </a:extLst>
          </p:cNvPr>
          <p:cNvCxnSpPr>
            <a:cxnSpLocks/>
          </p:cNvCxnSpPr>
          <p:nvPr/>
        </p:nvCxnSpPr>
        <p:spPr>
          <a:xfrm flipH="1">
            <a:off x="627399" y="4605603"/>
            <a:ext cx="1582401" cy="75398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6EC1506-2F93-35EE-95E4-D6354D37B715}"/>
              </a:ext>
            </a:extLst>
          </p:cNvPr>
          <p:cNvSpPr txBox="1"/>
          <p:nvPr/>
        </p:nvSpPr>
        <p:spPr>
          <a:xfrm>
            <a:off x="7980561" y="4149376"/>
            <a:ext cx="52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Yes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CC7E4A7-E86B-B056-E914-7710A8522630}"/>
              </a:ext>
            </a:extLst>
          </p:cNvPr>
          <p:cNvSpPr/>
          <p:nvPr/>
        </p:nvSpPr>
        <p:spPr>
          <a:xfrm>
            <a:off x="5745842" y="5351488"/>
            <a:ext cx="3012802" cy="9729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Deceleration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ACE87AF-E72B-AB5B-BCE8-2AE041A639D6}"/>
              </a:ext>
            </a:extLst>
          </p:cNvPr>
          <p:cNvSpPr txBox="1"/>
          <p:nvPr/>
        </p:nvSpPr>
        <p:spPr>
          <a:xfrm>
            <a:off x="7293228" y="4959349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No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0B52204-AEFC-18AC-A347-7C2473F2072B}"/>
              </a:ext>
            </a:extLst>
          </p:cNvPr>
          <p:cNvCxnSpPr>
            <a:cxnSpLocks/>
            <a:stCxn id="47" idx="4"/>
            <a:endCxn id="57" idx="0"/>
          </p:cNvCxnSpPr>
          <p:nvPr/>
        </p:nvCxnSpPr>
        <p:spPr>
          <a:xfrm>
            <a:off x="7239000" y="5081016"/>
            <a:ext cx="13243" cy="2704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Arc 70">
            <a:extLst>
              <a:ext uri="{FF2B5EF4-FFF2-40B4-BE49-F238E27FC236}">
                <a16:creationId xmlns:a16="http://schemas.microsoft.com/office/drawing/2014/main" id="{AFBEF39F-7D28-2361-8764-145D5AFA1B07}"/>
              </a:ext>
            </a:extLst>
          </p:cNvPr>
          <p:cNvSpPr/>
          <p:nvPr/>
        </p:nvSpPr>
        <p:spPr>
          <a:xfrm rot="14106524">
            <a:off x="1187134" y="4153126"/>
            <a:ext cx="615888" cy="559705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Arc 71">
            <a:extLst>
              <a:ext uri="{FF2B5EF4-FFF2-40B4-BE49-F238E27FC236}">
                <a16:creationId xmlns:a16="http://schemas.microsoft.com/office/drawing/2014/main" id="{7CDCE8D3-8FE3-5EFE-3388-DA0DA3EBD56D}"/>
              </a:ext>
            </a:extLst>
          </p:cNvPr>
          <p:cNvSpPr/>
          <p:nvPr/>
        </p:nvSpPr>
        <p:spPr>
          <a:xfrm rot="14106524">
            <a:off x="1329314" y="4575815"/>
            <a:ext cx="615888" cy="559705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54BCB29-D854-BA18-02F8-EF8276ECFC6C}"/>
              </a:ext>
            </a:extLst>
          </p:cNvPr>
          <p:cNvCxnSpPr>
            <a:cxnSpLocks/>
          </p:cNvCxnSpPr>
          <p:nvPr/>
        </p:nvCxnSpPr>
        <p:spPr>
          <a:xfrm flipH="1">
            <a:off x="4959118" y="5868886"/>
            <a:ext cx="79785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3E3CADA-0BD3-68C6-8329-D9D8CB5DCF6C}"/>
              </a:ext>
            </a:extLst>
          </p:cNvPr>
          <p:cNvCxnSpPr>
            <a:cxnSpLocks/>
          </p:cNvCxnSpPr>
          <p:nvPr/>
        </p:nvCxnSpPr>
        <p:spPr>
          <a:xfrm flipV="1">
            <a:off x="4959118" y="2508146"/>
            <a:ext cx="0" cy="3361524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F255097-5366-EFD8-37F6-91F0366B379D}"/>
              </a:ext>
            </a:extLst>
          </p:cNvPr>
          <p:cNvCxnSpPr>
            <a:cxnSpLocks/>
          </p:cNvCxnSpPr>
          <p:nvPr/>
        </p:nvCxnSpPr>
        <p:spPr>
          <a:xfrm>
            <a:off x="4959118" y="2515535"/>
            <a:ext cx="517529" cy="16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DF9A603-B47B-4D95-9A36-65FED3F5007B}"/>
              </a:ext>
            </a:extLst>
          </p:cNvPr>
          <p:cNvCxnSpPr>
            <a:cxnSpLocks/>
          </p:cNvCxnSpPr>
          <p:nvPr/>
        </p:nvCxnSpPr>
        <p:spPr>
          <a:xfrm flipH="1">
            <a:off x="6242304" y="2050946"/>
            <a:ext cx="333229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B6A003A-2507-2CDB-643E-3425B243A574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566804" y="1702241"/>
            <a:ext cx="0" cy="3487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DBD25443-574B-85E8-3A06-1B97491964C3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9566804" y="2050946"/>
            <a:ext cx="7798" cy="6427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4AB02C08-9482-BDF6-92C2-EFD1283BB379}"/>
              </a:ext>
            </a:extLst>
          </p:cNvPr>
          <p:cNvSpPr txBox="1"/>
          <p:nvPr/>
        </p:nvSpPr>
        <p:spPr>
          <a:xfrm>
            <a:off x="2537546" y="4258791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Plane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BEE2EC4-3823-C8BE-BA71-7A6B66F3A634}"/>
              </a:ext>
            </a:extLst>
          </p:cNvPr>
          <p:cNvCxnSpPr/>
          <p:nvPr/>
        </p:nvCxnSpPr>
        <p:spPr>
          <a:xfrm flipH="1" flipV="1">
            <a:off x="2209800" y="4628123"/>
            <a:ext cx="702207" cy="5158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87865FA6-A8CD-0E1C-06F8-3E8D99BC23E6}"/>
              </a:ext>
            </a:extLst>
          </p:cNvPr>
          <p:cNvSpPr txBox="1"/>
          <p:nvPr/>
        </p:nvSpPr>
        <p:spPr>
          <a:xfrm>
            <a:off x="2918548" y="4973734"/>
            <a:ext cx="777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FPGA</a:t>
            </a:r>
            <a:br>
              <a:rPr lang="de-DE" dirty="0"/>
            </a:br>
            <a:r>
              <a:rPr lang="de-DE" dirty="0"/>
              <a:t>Board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CBDBDB9-6B73-DE84-A4A5-BBE769870DC6}"/>
              </a:ext>
            </a:extLst>
          </p:cNvPr>
          <p:cNvSpPr txBox="1"/>
          <p:nvPr/>
        </p:nvSpPr>
        <p:spPr>
          <a:xfrm>
            <a:off x="378284" y="4124999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 angle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283AAF4-E79C-A738-DC36-1ADFE0C069DB}"/>
              </a:ext>
            </a:extLst>
          </p:cNvPr>
          <p:cNvSpPr txBox="1"/>
          <p:nvPr/>
        </p:nvSpPr>
        <p:spPr>
          <a:xfrm>
            <a:off x="476652" y="468600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+ angle</a:t>
            </a:r>
          </a:p>
        </p:txBody>
      </p:sp>
    </p:spTree>
    <p:extLst>
      <p:ext uri="{BB962C8B-B14F-4D97-AF65-F5344CB8AC3E}">
        <p14:creationId xmlns:p14="http://schemas.microsoft.com/office/powerpoint/2010/main" val="1896786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68105-F2C4-F3F9-4140-EDCB97D33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BIG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4B748-D8C1-C979-A65E-00D2C837A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4FD7F-CB40-4D0C-9578-5F4E31A31F31}" type="datetime1">
              <a:rPr lang="de-DE" smtClean="0"/>
              <a:t>15.01.2026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5409D-7FC3-55C0-8B38-F7A1B3C96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Advanced Hardware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26F20-C54D-6118-38FA-917E50441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3156-1B7F-43E4-8BA2-0E0DA9B85D7A}" type="slidenum">
              <a:rPr lang="de-DE" smtClean="0"/>
              <a:t>17</a:t>
            </a:fld>
            <a:endParaRPr lang="de-DE"/>
          </a:p>
        </p:txBody>
      </p:sp>
      <p:pic>
        <p:nvPicPr>
          <p:cNvPr id="7" name="Picture 6" descr="A green circuit board with red leds and black wires&#10;&#10;AI-generated content may be incorrect.">
            <a:extLst>
              <a:ext uri="{FF2B5EF4-FFF2-40B4-BE49-F238E27FC236}">
                <a16:creationId xmlns:a16="http://schemas.microsoft.com/office/drawing/2014/main" id="{F3A51193-0C19-F2B0-DC59-18BEEA7C6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13" y="1690688"/>
            <a:ext cx="5486400" cy="4114800"/>
          </a:xfrm>
          <a:prstGeom prst="rect">
            <a:avLst/>
          </a:prstGeom>
        </p:spPr>
      </p:pic>
      <p:pic>
        <p:nvPicPr>
          <p:cNvPr id="9" name="Picture 8" descr="A computer screen with numbers and letters&#10;&#10;AI-generated content may be incorrect.">
            <a:extLst>
              <a:ext uri="{FF2B5EF4-FFF2-40B4-BE49-F238E27FC236}">
                <a16:creationId xmlns:a16="http://schemas.microsoft.com/office/drawing/2014/main" id="{602E6DAF-441E-A5B7-F927-8CC38459CB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161" y="1690688"/>
            <a:ext cx="5486400" cy="41148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88F62FB-0BFA-CB64-B45D-77297DC7609A}"/>
              </a:ext>
            </a:extLst>
          </p:cNvPr>
          <p:cNvSpPr/>
          <p:nvPr/>
        </p:nvSpPr>
        <p:spPr>
          <a:xfrm>
            <a:off x="6858000" y="1947672"/>
            <a:ext cx="3200400" cy="438912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F79F9A-0D9B-9D53-D71F-E341DBF6E03B}"/>
              </a:ext>
            </a:extLst>
          </p:cNvPr>
          <p:cNvSpPr/>
          <p:nvPr/>
        </p:nvSpPr>
        <p:spPr>
          <a:xfrm>
            <a:off x="6553200" y="2577339"/>
            <a:ext cx="3200400" cy="438912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B351A0-C085-3AE6-416E-EF29D1A0F14C}"/>
              </a:ext>
            </a:extLst>
          </p:cNvPr>
          <p:cNvSpPr/>
          <p:nvPr/>
        </p:nvSpPr>
        <p:spPr>
          <a:xfrm>
            <a:off x="6361176" y="4448556"/>
            <a:ext cx="3200400" cy="438912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9330DE-5DE7-5A4C-8585-90F8477BC456}"/>
              </a:ext>
            </a:extLst>
          </p:cNvPr>
          <p:cNvCxnSpPr>
            <a:cxnSpLocks/>
          </p:cNvCxnSpPr>
          <p:nvPr/>
        </p:nvCxnSpPr>
        <p:spPr>
          <a:xfrm flipH="1">
            <a:off x="9396361" y="667512"/>
            <a:ext cx="460871" cy="12898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9C8D50-8878-E4DA-56E5-C9786D3D1AD0}"/>
              </a:ext>
            </a:extLst>
          </p:cNvPr>
          <p:cNvCxnSpPr>
            <a:cxnSpLocks/>
          </p:cNvCxnSpPr>
          <p:nvPr/>
        </p:nvCxnSpPr>
        <p:spPr>
          <a:xfrm flipV="1">
            <a:off x="5908060" y="2888647"/>
            <a:ext cx="686415" cy="33243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20176F8-EE59-F1E6-6D55-C0F271D1DC7C}"/>
              </a:ext>
            </a:extLst>
          </p:cNvPr>
          <p:cNvCxnSpPr>
            <a:cxnSpLocks/>
          </p:cNvCxnSpPr>
          <p:nvPr/>
        </p:nvCxnSpPr>
        <p:spPr>
          <a:xfrm flipH="1">
            <a:off x="8078724" y="864267"/>
            <a:ext cx="98749" cy="12431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FD8229A-A03D-C712-5525-31454F5A4ACB}"/>
              </a:ext>
            </a:extLst>
          </p:cNvPr>
          <p:cNvCxnSpPr>
            <a:cxnSpLocks/>
          </p:cNvCxnSpPr>
          <p:nvPr/>
        </p:nvCxnSpPr>
        <p:spPr>
          <a:xfrm>
            <a:off x="8177473" y="864267"/>
            <a:ext cx="498954" cy="1302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19D9F13-8592-E9CB-6958-2F23AA8A1F21}"/>
              </a:ext>
            </a:extLst>
          </p:cNvPr>
          <p:cNvCxnSpPr>
            <a:cxnSpLocks/>
          </p:cNvCxnSpPr>
          <p:nvPr/>
        </p:nvCxnSpPr>
        <p:spPr>
          <a:xfrm>
            <a:off x="8177473" y="883031"/>
            <a:ext cx="1021391" cy="12553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BB39EB-0649-89F2-E1E2-36F06DFC143B}"/>
              </a:ext>
            </a:extLst>
          </p:cNvPr>
          <p:cNvCxnSpPr>
            <a:cxnSpLocks/>
          </p:cNvCxnSpPr>
          <p:nvPr/>
        </p:nvCxnSpPr>
        <p:spPr>
          <a:xfrm flipH="1" flipV="1">
            <a:off x="6858000" y="4887468"/>
            <a:ext cx="1454047" cy="11750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9FB6CF7-F03E-BC9F-B1F0-D834744DAA5E}"/>
              </a:ext>
            </a:extLst>
          </p:cNvPr>
          <p:cNvSpPr txBox="1"/>
          <p:nvPr/>
        </p:nvSpPr>
        <p:spPr>
          <a:xfrm>
            <a:off x="8201673" y="5985931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Speed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AC975A-0258-A688-59BA-27A97FB37675}"/>
              </a:ext>
            </a:extLst>
          </p:cNvPr>
          <p:cNvSpPr txBox="1"/>
          <p:nvPr/>
        </p:nvSpPr>
        <p:spPr>
          <a:xfrm>
            <a:off x="4748302" y="6079832"/>
            <a:ext cx="248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The working coordinate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6BED18-3010-75EC-863D-27526F8A3EB6}"/>
              </a:ext>
            </a:extLst>
          </p:cNvPr>
          <p:cNvSpPr txBox="1"/>
          <p:nvPr/>
        </p:nvSpPr>
        <p:spPr>
          <a:xfrm>
            <a:off x="7464934" y="602988"/>
            <a:ext cx="102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Sign bits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5D8A52-08C3-72AD-BD06-B121BE2F03E9}"/>
              </a:ext>
            </a:extLst>
          </p:cNvPr>
          <p:cNvSpPr txBox="1"/>
          <p:nvPr/>
        </p:nvSpPr>
        <p:spPr>
          <a:xfrm>
            <a:off x="8676237" y="320417"/>
            <a:ext cx="325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Binary bits from accelerometer</a:t>
            </a:r>
          </a:p>
        </p:txBody>
      </p:sp>
    </p:spTree>
    <p:extLst>
      <p:ext uri="{BB962C8B-B14F-4D97-AF65-F5344CB8AC3E}">
        <p14:creationId xmlns:p14="http://schemas.microsoft.com/office/powerpoint/2010/main" val="1779225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52232-94E7-0CB6-5361-61A5B8FF0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de-DE" dirty="0"/>
              <a:t>Working Example</a:t>
            </a:r>
          </a:p>
        </p:txBody>
      </p:sp>
      <p:pic>
        <p:nvPicPr>
          <p:cNvPr id="7" name="devicetodevice">
            <a:hlinkClick r:id="" action="ppaction://media"/>
            <a:extLst>
              <a:ext uri="{FF2B5EF4-FFF2-40B4-BE49-F238E27FC236}">
                <a16:creationId xmlns:a16="http://schemas.microsoft.com/office/drawing/2014/main" id="{27B69943-32EB-FED7-D774-7C680B1C99A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01497" y="1361840"/>
            <a:ext cx="2726403" cy="481512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45267-3532-91F0-176D-41E686DFD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4FD7F-CB40-4D0C-9578-5F4E31A31F31}" type="datetime1">
              <a:rPr lang="de-DE" smtClean="0"/>
              <a:t>15.01.2026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0D1E39-C034-C33A-B2D2-8C4641F0A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Advanced Hardware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FE4D4-CA36-A378-BEC4-52790BB5B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3156-1B7F-43E4-8BA2-0E0DA9B85D7A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51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8E269-811A-F1FC-D18E-D0C9AB545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572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Alternative Approach</a:t>
            </a:r>
          </a:p>
        </p:txBody>
      </p:sp>
      <p:pic>
        <p:nvPicPr>
          <p:cNvPr id="10" name="Picture 9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510D791C-B1CB-40AC-2037-6C8308A75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45" y="1856843"/>
            <a:ext cx="2872357" cy="3659054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8ECA62-4D9B-80AE-E43E-55433DFE1A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531" y="1524000"/>
            <a:ext cx="7950731" cy="445240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A0712-3097-7695-EB53-AB54B1BE42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174FD7F-CB40-4D0C-9578-5F4E31A31F31}" type="datetime1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1/15/2026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0EEF6-C346-FFD9-4FB8-4DD3A1C04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Advanced Hardware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1A5E0-1749-9592-28A6-E8140CCB8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653156-1B7F-43E4-8BA2-0E0DA9B85D7A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422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E49C2-E25F-B4BE-AC33-6A767AE6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994124"/>
          </a:xfrm>
        </p:spPr>
        <p:txBody>
          <a:bodyPr/>
          <a:lstStyle/>
          <a:p>
            <a:r>
              <a:rPr lang="de-DE" dirty="0"/>
              <a:t>CONCEPT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A9B90-F2A8-F3F6-8E12-9916ED5B8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2A6E7-97CE-47BE-B18F-023B834FE8BD}" type="datetime1">
              <a:rPr lang="de-DE" smtClean="0"/>
              <a:t>15.01.2026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33278-5AE3-12B8-EA01-4B1B37D37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Advanced Hardware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84ADD-1C22-C8B1-9F2E-CD60D22C2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3156-1B7F-43E4-8BA2-0E0DA9B85D7A}" type="slidenum">
              <a:rPr lang="de-DE" smtClean="0"/>
              <a:t>2</a:t>
            </a:fld>
            <a:endParaRPr lang="de-DE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45B220A-2A2A-386C-2D26-EF26EFD08E82}"/>
              </a:ext>
            </a:extLst>
          </p:cNvPr>
          <p:cNvGrpSpPr/>
          <p:nvPr/>
        </p:nvGrpSpPr>
        <p:grpSpPr>
          <a:xfrm>
            <a:off x="254508" y="887794"/>
            <a:ext cx="11394853" cy="4892483"/>
            <a:chOff x="254508" y="887794"/>
            <a:chExt cx="11394853" cy="489248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2D788F-54CF-6D02-767F-797DE201B053}"/>
                </a:ext>
              </a:extLst>
            </p:cNvPr>
            <p:cNvSpPr/>
            <p:nvPr/>
          </p:nvSpPr>
          <p:spPr>
            <a:xfrm>
              <a:off x="4407408" y="2257616"/>
              <a:ext cx="2542032" cy="132556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Laptop (Windows)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CDB7874-188E-016E-4A24-0DE29775C41E}"/>
                </a:ext>
              </a:extLst>
            </p:cNvPr>
            <p:cNvSpPr/>
            <p:nvPr/>
          </p:nvSpPr>
          <p:spPr>
            <a:xfrm>
              <a:off x="518160" y="2257616"/>
              <a:ext cx="2542032" cy="132556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FPGA Board (Nexys A7)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315D8D6-4453-E464-23B4-D885CC5AD2A4}"/>
                </a:ext>
              </a:extLst>
            </p:cNvPr>
            <p:cNvSpPr/>
            <p:nvPr/>
          </p:nvSpPr>
          <p:spPr>
            <a:xfrm>
              <a:off x="8296656" y="2257616"/>
              <a:ext cx="2542032" cy="132556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Robot (ESP32)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DA87624-1B7D-57AA-1601-F1DE7E8C17A4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3060192" y="2920397"/>
              <a:ext cx="134721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C4594FD-14C6-B4BA-223B-35BFB2DEC34E}"/>
                </a:ext>
              </a:extLst>
            </p:cNvPr>
            <p:cNvCxnSpPr/>
            <p:nvPr/>
          </p:nvCxnSpPr>
          <p:spPr>
            <a:xfrm>
              <a:off x="6949440" y="2920397"/>
              <a:ext cx="134721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4002BEE-8C98-FD08-6F1B-2794E4C350DF}"/>
                </a:ext>
              </a:extLst>
            </p:cNvPr>
            <p:cNvCxnSpPr/>
            <p:nvPr/>
          </p:nvCxnSpPr>
          <p:spPr>
            <a:xfrm>
              <a:off x="1143000" y="3583179"/>
              <a:ext cx="0" cy="65963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8628151-CE25-33C8-3860-7148771091A7}"/>
                </a:ext>
              </a:extLst>
            </p:cNvPr>
            <p:cNvCxnSpPr>
              <a:cxnSpLocks/>
            </p:cNvCxnSpPr>
            <p:nvPr/>
          </p:nvCxnSpPr>
          <p:spPr>
            <a:xfrm>
              <a:off x="2593848" y="3583179"/>
              <a:ext cx="0" cy="15374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3002F9-9256-83A9-29E1-CFEAC1EA1492}"/>
                </a:ext>
              </a:extLst>
            </p:cNvPr>
            <p:cNvSpPr/>
            <p:nvPr/>
          </p:nvSpPr>
          <p:spPr>
            <a:xfrm>
              <a:off x="254508" y="4242816"/>
              <a:ext cx="1711452" cy="6596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Accelerometer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46DC70-36EC-680E-CDDF-7DF1B1124E9C}"/>
                </a:ext>
              </a:extLst>
            </p:cNvPr>
            <p:cNvSpPr/>
            <p:nvPr/>
          </p:nvSpPr>
          <p:spPr>
            <a:xfrm>
              <a:off x="1738122" y="5120640"/>
              <a:ext cx="1711452" cy="6596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BT2 PMOD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97430BD-FEB3-946F-2271-AC5E514CC2A2}"/>
                </a:ext>
              </a:extLst>
            </p:cNvPr>
            <p:cNvSpPr/>
            <p:nvPr/>
          </p:nvSpPr>
          <p:spPr>
            <a:xfrm>
              <a:off x="413385" y="1063056"/>
              <a:ext cx="1227582" cy="6596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7 Segment Display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A53A5B-4461-8FFD-E92B-98B125D27554}"/>
                </a:ext>
              </a:extLst>
            </p:cNvPr>
            <p:cNvCxnSpPr>
              <a:cxnSpLocks/>
            </p:cNvCxnSpPr>
            <p:nvPr/>
          </p:nvCxnSpPr>
          <p:spPr>
            <a:xfrm>
              <a:off x="1027176" y="1722693"/>
              <a:ext cx="0" cy="5349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9437093-FC84-8BC9-5618-3985B9218278}"/>
                </a:ext>
              </a:extLst>
            </p:cNvPr>
            <p:cNvCxnSpPr>
              <a:cxnSpLocks/>
            </p:cNvCxnSpPr>
            <p:nvPr/>
          </p:nvCxnSpPr>
          <p:spPr>
            <a:xfrm>
              <a:off x="2752344" y="1707263"/>
              <a:ext cx="0" cy="53492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50AEA5C-5421-4A5A-F17D-84C7AB35DB0E}"/>
                </a:ext>
              </a:extLst>
            </p:cNvPr>
            <p:cNvSpPr/>
            <p:nvPr/>
          </p:nvSpPr>
          <p:spPr>
            <a:xfrm>
              <a:off x="2221992" y="1039911"/>
              <a:ext cx="1227582" cy="6596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LED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B1F2BC3-A121-B437-4277-21394F2CC747}"/>
                </a:ext>
              </a:extLst>
            </p:cNvPr>
            <p:cNvSpPr/>
            <p:nvPr/>
          </p:nvSpPr>
          <p:spPr>
            <a:xfrm>
              <a:off x="5005578" y="887794"/>
              <a:ext cx="1345692" cy="78060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Powershell receive Terminal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980D365-4C89-9F20-16B2-7BE410492C1A}"/>
                </a:ext>
              </a:extLst>
            </p:cNvPr>
            <p:cNvSpPr/>
            <p:nvPr/>
          </p:nvSpPr>
          <p:spPr>
            <a:xfrm>
              <a:off x="4954527" y="4172395"/>
              <a:ext cx="1471668" cy="108540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Powershell send Terminal</a:t>
              </a:r>
            </a:p>
            <a:p>
              <a:pPr algn="ctr"/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A9B460D-E8FF-0699-5698-3C90C485B734}"/>
                </a:ext>
              </a:extLst>
            </p:cNvPr>
            <p:cNvCxnSpPr>
              <a:cxnSpLocks/>
              <a:stCxn id="24" idx="2"/>
              <a:endCxn id="7" idx="0"/>
            </p:cNvCxnSpPr>
            <p:nvPr/>
          </p:nvCxnSpPr>
          <p:spPr>
            <a:xfrm>
              <a:off x="5678424" y="1668400"/>
              <a:ext cx="0" cy="589216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CB8C213-424F-BB16-A562-F0D15EC543D1}"/>
                </a:ext>
              </a:extLst>
            </p:cNvPr>
            <p:cNvCxnSpPr>
              <a:cxnSpLocks/>
              <a:stCxn id="7" idx="2"/>
              <a:endCxn id="26" idx="0"/>
            </p:cNvCxnSpPr>
            <p:nvPr/>
          </p:nvCxnSpPr>
          <p:spPr>
            <a:xfrm>
              <a:off x="5678424" y="3583179"/>
              <a:ext cx="11937" cy="589216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7371E7B-6E61-0416-2D73-F9C0948247D5}"/>
                </a:ext>
              </a:extLst>
            </p:cNvPr>
            <p:cNvCxnSpPr>
              <a:cxnSpLocks/>
            </p:cNvCxnSpPr>
            <p:nvPr/>
          </p:nvCxnSpPr>
          <p:spPr>
            <a:xfrm>
              <a:off x="8795004" y="1660209"/>
              <a:ext cx="6858" cy="60071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419E798-E10A-F76C-E661-1DABF6CEC382}"/>
                </a:ext>
              </a:extLst>
            </p:cNvPr>
            <p:cNvSpPr/>
            <p:nvPr/>
          </p:nvSpPr>
          <p:spPr>
            <a:xfrm>
              <a:off x="8040767" y="1177941"/>
              <a:ext cx="1508474" cy="4790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Motors and motor driver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F7417B5-BC64-A0EB-5EBF-288D29B28372}"/>
                </a:ext>
              </a:extLst>
            </p:cNvPr>
            <p:cNvSpPr/>
            <p:nvPr/>
          </p:nvSpPr>
          <p:spPr>
            <a:xfrm>
              <a:off x="9719025" y="1177894"/>
              <a:ext cx="1930336" cy="4790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Infrared sensors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CB47E0-2733-559A-8C4F-C260B94CF485}"/>
                </a:ext>
              </a:extLst>
            </p:cNvPr>
            <p:cNvCxnSpPr>
              <a:cxnSpLocks/>
            </p:cNvCxnSpPr>
            <p:nvPr/>
          </p:nvCxnSpPr>
          <p:spPr>
            <a:xfrm>
              <a:off x="10564225" y="1641476"/>
              <a:ext cx="6858" cy="60071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8ABAFE7-9764-F58B-D4B9-3A57CB1793B6}"/>
                </a:ext>
              </a:extLst>
            </p:cNvPr>
            <p:cNvCxnSpPr>
              <a:cxnSpLocks/>
            </p:cNvCxnSpPr>
            <p:nvPr/>
          </p:nvCxnSpPr>
          <p:spPr>
            <a:xfrm>
              <a:off x="9598152" y="3583179"/>
              <a:ext cx="6858" cy="60071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A842622-BD4F-4A3C-D006-16A24ADEE8D9}"/>
                </a:ext>
              </a:extLst>
            </p:cNvPr>
            <p:cNvSpPr/>
            <p:nvPr/>
          </p:nvSpPr>
          <p:spPr>
            <a:xfrm>
              <a:off x="8640747" y="4190397"/>
              <a:ext cx="1930336" cy="4790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Bluetooth chip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8278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0EE49-6D66-2CEA-E693-2988F688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E9554-5AD5-ED23-74DD-D04D84654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89075"/>
          </a:xfrm>
        </p:spPr>
        <p:txBody>
          <a:bodyPr/>
          <a:lstStyle/>
          <a:p>
            <a:r>
              <a:rPr lang="de-DE" dirty="0"/>
              <a:t>What worked:</a:t>
            </a:r>
          </a:p>
          <a:p>
            <a:pPr lvl="5"/>
            <a:r>
              <a:rPr lang="de-DE" dirty="0"/>
              <a:t>FPGA Accelerometer reading.</a:t>
            </a:r>
          </a:p>
          <a:p>
            <a:pPr lvl="5"/>
            <a:r>
              <a:rPr lang="de-DE" dirty="0"/>
              <a:t>BT2 PMOD data transfer.</a:t>
            </a:r>
          </a:p>
          <a:p>
            <a:pPr lvl="5"/>
            <a:r>
              <a:rPr lang="de-DE" dirty="0"/>
              <a:t>ESP32 data received.</a:t>
            </a:r>
          </a:p>
          <a:p>
            <a:pPr marL="2286000" lvl="5" indent="0">
              <a:buNone/>
            </a:pP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0435B-9B63-762B-126C-EE446C269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4FD7F-CB40-4D0C-9578-5F4E31A31F31}" type="datetime1">
              <a:rPr lang="de-DE" smtClean="0"/>
              <a:t>15.01.2026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F93FB-B779-01B1-C111-A836CD474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Advanced Hardware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09104-546B-9C10-C9BA-9E467A2C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3156-1B7F-43E4-8BA2-0E0DA9B85D7A}" type="slidenum">
              <a:rPr lang="de-DE" smtClean="0"/>
              <a:t>20</a:t>
            </a:fld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464199-CD6D-9C4E-E658-05DA01F33D63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4890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Future Work:</a:t>
            </a:r>
          </a:p>
          <a:p>
            <a:pPr lvl="5"/>
            <a:r>
              <a:rPr lang="de-DE" dirty="0"/>
              <a:t>BT2 data reading by ESP32 over WiFi.</a:t>
            </a:r>
          </a:p>
          <a:p>
            <a:pPr lvl="5"/>
            <a:r>
              <a:rPr lang="de-DE" dirty="0"/>
              <a:t>Car to use the data as velocity.</a:t>
            </a:r>
          </a:p>
          <a:p>
            <a:pPr lvl="5"/>
            <a:r>
              <a:rPr lang="de-DE" dirty="0"/>
              <a:t>Integration of other dimensions.</a:t>
            </a:r>
          </a:p>
          <a:p>
            <a:pPr lvl="5"/>
            <a:r>
              <a:rPr lang="de-DE" dirty="0"/>
              <a:t>Different robot ideas such as drones, arms, etc.</a:t>
            </a:r>
          </a:p>
          <a:p>
            <a:pPr marL="2286000" lvl="5" indent="0">
              <a:buFont typeface="Arial" panose="020B0604020202020204" pitchFamily="34" charset="0"/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4669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939C6-D963-F082-73A6-6BF4F91B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B0A89-FD24-E951-E057-2FB4572F5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VIVADO (multiple versions).</a:t>
            </a:r>
          </a:p>
          <a:p>
            <a:r>
              <a:rPr lang="de-DE" dirty="0"/>
              <a:t>VITIS (multiple versions).</a:t>
            </a:r>
          </a:p>
          <a:p>
            <a:r>
              <a:rPr lang="de-DE" dirty="0"/>
              <a:t>Arduino IDE. </a:t>
            </a:r>
          </a:p>
          <a:p>
            <a:r>
              <a:rPr lang="de-DE" dirty="0"/>
              <a:t>Thonny.</a:t>
            </a:r>
          </a:p>
          <a:p>
            <a:r>
              <a:rPr lang="de-DE" dirty="0"/>
              <a:t>ChatGPT.</a:t>
            </a:r>
          </a:p>
          <a:p>
            <a:r>
              <a:rPr lang="de-DE" dirty="0"/>
              <a:t>Github.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0BE53-02D6-9ED0-6CAA-3FBBB3E40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4FD7F-CB40-4D0C-9578-5F4E31A31F31}" type="datetime1">
              <a:rPr lang="de-DE" smtClean="0"/>
              <a:t>15.01.2026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2DD63-74D3-5B37-47C4-3AE3D6D50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Advanced Hardware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B6622-D6A3-8574-B880-1107D4135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53156-1B7F-43E4-8BA2-0E0DA9B85D7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8057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894543-A9DD-288B-390F-B96018AAB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de-DE" sz="4800"/>
              <a:t>FPGA Board Configuration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ED606-709E-011E-F510-D03323F99D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74FD7F-CB40-4D0C-9578-5F4E31A31F31}" type="datetime1">
              <a:rPr lang="de-DE" smtClean="0"/>
              <a:pPr>
                <a:spcAft>
                  <a:spcPts val="600"/>
                </a:spcAft>
              </a:pPr>
              <a:t>15.01.2026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7D798-F627-0B19-3B9A-165E9A1B2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24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Advanced Hardware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757C6-B882-35CE-26D9-BFF8BC4D5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F653156-1B7F-43E4-8BA2-0E0DA9B85D7A}" type="slidenum">
              <a:rPr lang="de-DE" smtClean="0"/>
              <a:pPr>
                <a:spcAft>
                  <a:spcPts val="600"/>
                </a:spcAft>
              </a:pPr>
              <a:t>3</a:t>
            </a:fld>
            <a:endParaRPr lang="de-DE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35B6E71-590D-232E-8985-A2BD8C93D3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9954666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468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E5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3B50F-D1B3-ECBD-2861-768EB0BD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ADXL362</a:t>
            </a:r>
          </a:p>
        </p:txBody>
      </p:sp>
      <p:pic>
        <p:nvPicPr>
          <p:cNvPr id="8" name="Picture 7" descr="A diagram of a computer code&#10;&#10;AI-generated content may be incorrect.">
            <a:extLst>
              <a:ext uri="{FF2B5EF4-FFF2-40B4-BE49-F238E27FC236}">
                <a16:creationId xmlns:a16="http://schemas.microsoft.com/office/drawing/2014/main" id="{FF0A134D-6BBE-34B2-D1A9-22D6E6236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711358"/>
            <a:ext cx="7188199" cy="343189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76C2A8-A360-8443-5B38-71DB17EF4A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3657" y="6356350"/>
            <a:ext cx="148045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174FD7F-CB40-4D0C-9578-5F4E31A31F31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1/15/2026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55600-FD68-4BC6-8112-967232B06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16613" y="6356350"/>
            <a:ext cx="70321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Advanced Hardware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29ACD-5CB6-0470-7004-55819E626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0257" y="6356350"/>
            <a:ext cx="56000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653156-1B7F-43E4-8BA2-0E0DA9B85D7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898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88D2DC-0D5E-3A7F-5E35-9BD379CB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7 Segment Display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A9F3D-6A6A-9889-67A0-3A531A278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Advanced Hardware Engineering</a:t>
            </a:r>
          </a:p>
        </p:txBody>
      </p:sp>
      <p:pic>
        <p:nvPicPr>
          <p:cNvPr id="8" name="Picture 7" descr="A diagram of a display&#10;&#10;AI-generated content may be incorrect.">
            <a:extLst>
              <a:ext uri="{FF2B5EF4-FFF2-40B4-BE49-F238E27FC236}">
                <a16:creationId xmlns:a16="http://schemas.microsoft.com/office/drawing/2014/main" id="{F1E8FDF7-2B86-23AD-7C9D-C81C19390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722" y="1966293"/>
            <a:ext cx="9140554" cy="44521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C16E8-1573-1282-08E8-7F61E37C01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7174FD7F-CB40-4D0C-9578-5F4E31A31F31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1/15/2026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E565E-AA31-A269-A5C9-96DAC8A91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653156-1B7F-43E4-8BA2-0E0DA9B85D7A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691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02E88AC-9FB4-63CA-8F19-05791C12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BT2 PMOD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48D7D-E5E0-D4B4-3C49-C15374D23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2002536"/>
            <a:ext cx="411480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Advanced Hardware Engineering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3150F4-746A-0FB5-1C66-81D62C696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020" y="1966293"/>
            <a:ext cx="4519959" cy="445216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8F83B-1044-4768-40E8-36E32F524A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7174FD7F-CB40-4D0C-9578-5F4E31A31F31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1/15/2026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CE67F-B1B4-E38F-A82E-945B05B88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653156-1B7F-43E4-8BA2-0E0DA9B85D7A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A6B6AEA-2C09-EC88-8A57-B130C2DC7AE9}"/>
                  </a:ext>
                </a:extLst>
              </p14:cNvPr>
              <p14:cNvContentPartPr/>
              <p14:nvPr/>
            </p14:nvContentPartPr>
            <p14:xfrm>
              <a:off x="7064910" y="4588746"/>
              <a:ext cx="720" cy="523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A6B6AEA-2C09-EC88-8A57-B130C2DC7AE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52670" y="4582626"/>
                <a:ext cx="2520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6B6AA1F-5E50-C66F-2C72-DBCDE917C06C}"/>
                  </a:ext>
                </a:extLst>
              </p14:cNvPr>
              <p14:cNvContentPartPr/>
              <p14:nvPr/>
            </p14:nvContentPartPr>
            <p14:xfrm>
              <a:off x="7083990" y="4598466"/>
              <a:ext cx="525384" cy="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6B6AA1F-5E50-C66F-2C72-DBCDE917C06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77873" y="4586226"/>
                <a:ext cx="537619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BBE333F-1AE0-7436-890E-874AE9FE48B5}"/>
                  </a:ext>
                </a:extLst>
              </p14:cNvPr>
              <p14:cNvContentPartPr/>
              <p14:nvPr/>
            </p14:nvContentPartPr>
            <p14:xfrm>
              <a:off x="7610814" y="4579746"/>
              <a:ext cx="720" cy="5320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BBE333F-1AE0-7436-890E-874AE9FE48B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98574" y="4573626"/>
                <a:ext cx="25200" cy="544320"/>
              </a:xfrm>
              <a:prstGeom prst="rect">
                <a:avLst/>
              </a:prstGeom>
            </p:spPr>
          </p:pic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059686A-B2EE-0A7C-9457-96056B4E9C6B}"/>
              </a:ext>
            </a:extLst>
          </p:cNvPr>
          <p:cNvCxnSpPr/>
          <p:nvPr/>
        </p:nvCxnSpPr>
        <p:spPr>
          <a:xfrm flipH="1">
            <a:off x="7708900" y="4579746"/>
            <a:ext cx="1320800" cy="1573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2537A35-CC51-F526-0A9C-351CC619B5E2}"/>
              </a:ext>
            </a:extLst>
          </p:cNvPr>
          <p:cNvSpPr txBox="1"/>
          <p:nvPr/>
        </p:nvSpPr>
        <p:spPr>
          <a:xfrm>
            <a:off x="8970264" y="4367768"/>
            <a:ext cx="229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9600 Baud rate setup</a:t>
            </a:r>
          </a:p>
        </p:txBody>
      </p:sp>
    </p:spTree>
    <p:extLst>
      <p:ext uri="{BB962C8B-B14F-4D97-AF65-F5344CB8AC3E}">
        <p14:creationId xmlns:p14="http://schemas.microsoft.com/office/powerpoint/2010/main" val="2316149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D5B0B9-55DF-545E-AE12-07AE3EEE4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DE" sz="4000">
                <a:solidFill>
                  <a:srgbClr val="FFFFFF"/>
                </a:solidFill>
              </a:rPr>
              <a:t>Role of VIVADO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A25D1-2687-426D-5ED4-1DEB50604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 sz="1100">
                <a:solidFill>
                  <a:srgbClr val="FFFFFF"/>
                </a:solidFill>
              </a:rPr>
              <a:t>Advanced Hardware Engineering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109A7-27E5-BB24-0A4E-18E083D38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174FD7F-CB40-4D0C-9578-5F4E31A31F31}" type="datetime1">
              <a:rPr lang="de-DE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15.01.2026</a:t>
            </a:fld>
            <a:endParaRPr lang="de-DE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C9821-45A5-8334-5BA2-05914520C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F653156-1B7F-43E4-8BA2-0E0DA9B85D7A}" type="slidenum">
              <a:rPr lang="de-DE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de-DE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022DD2FD-2D2E-2711-58BA-3F39BE59A2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951536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1479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6B7AB-EEAA-0723-2811-43CDB238F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de-DE" sz="4000">
                <a:solidFill>
                  <a:srgbClr val="FFFFFF"/>
                </a:solidFill>
              </a:rPr>
              <a:t>Custom IPs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DCDB8-85CB-62F1-E3EA-9F7E6C502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1828800" y="1984248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de-DE" sz="1100">
                <a:solidFill>
                  <a:srgbClr val="FFFFFF"/>
                </a:solidFill>
              </a:rPr>
              <a:t>Advanced Hardware Engineering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CCC6C-D3E9-4CA1-0FB3-5FC3F709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174FD7F-CB40-4D0C-9578-5F4E31A31F31}" type="datetime1">
              <a:rPr lang="de-DE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spcAft>
                  <a:spcPts val="600"/>
                </a:spcAft>
              </a:pPr>
              <a:t>15.01.2026</a:t>
            </a:fld>
            <a:endParaRPr lang="de-DE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BFDE7-0CBB-EA63-4674-97D327243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F653156-1B7F-43E4-8BA2-0E0DA9B85D7A}" type="slidenum">
              <a:rPr lang="de-DE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de-DE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7174DA2C-4827-F46A-0A32-7B2893FD4C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037297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6396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E9BECB-6645-8014-DBBA-DB7115B6B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9507-91B4-E4F9-B00B-EE2CBC310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Schematic</a:t>
            </a:r>
          </a:p>
        </p:txBody>
      </p:sp>
      <p:pic>
        <p:nvPicPr>
          <p:cNvPr id="8" name="Content Placeholder 7" descr="A computer diagram of a computer&#10;&#10;AI-generated content may be incorrect.">
            <a:extLst>
              <a:ext uri="{FF2B5EF4-FFF2-40B4-BE49-F238E27FC236}">
                <a16:creationId xmlns:a16="http://schemas.microsoft.com/office/drawing/2014/main" id="{6D263FA4-EA6E-337F-71F2-50DE52C8F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63" y="1541695"/>
            <a:ext cx="10269973" cy="46728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BCFEC-39B9-B4AE-19BD-6DFA991654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174FD7F-CB40-4D0C-9578-5F4E31A31F31}" type="datetime1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1/15/2026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1AE122-3DAC-9AE5-6E80-1EF3D2415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Advanced Hardware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FF86A-F93C-B2AE-C9CB-84A21639B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F653156-1B7F-43E4-8BA2-0E0DA9B85D7A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FF2A14-A04D-EA6E-565C-19E8F76156C0}"/>
              </a:ext>
            </a:extLst>
          </p:cNvPr>
          <p:cNvSpPr/>
          <p:nvPr/>
        </p:nvSpPr>
        <p:spPr>
          <a:xfrm>
            <a:off x="1021963" y="2255965"/>
            <a:ext cx="612873" cy="584217"/>
          </a:xfrm>
          <a:prstGeom prst="ellipse">
            <a:avLst/>
          </a:prstGeom>
          <a:solidFill>
            <a:schemeClr val="accent1">
              <a:lumMod val="20000"/>
              <a:lumOff val="8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8F6443E-F9AC-3795-1161-0B3ED47AD2BC}"/>
              </a:ext>
            </a:extLst>
          </p:cNvPr>
          <p:cNvSpPr/>
          <p:nvPr/>
        </p:nvSpPr>
        <p:spPr>
          <a:xfrm>
            <a:off x="1021962" y="2844783"/>
            <a:ext cx="612873" cy="584217"/>
          </a:xfrm>
          <a:prstGeom prst="ellipse">
            <a:avLst/>
          </a:prstGeom>
          <a:solidFill>
            <a:schemeClr val="accent1">
              <a:lumMod val="20000"/>
              <a:lumOff val="8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40EDA14-8437-80E4-1596-E53371A7CBFD}"/>
              </a:ext>
            </a:extLst>
          </p:cNvPr>
          <p:cNvSpPr/>
          <p:nvPr/>
        </p:nvSpPr>
        <p:spPr>
          <a:xfrm>
            <a:off x="10495080" y="2531989"/>
            <a:ext cx="502902" cy="403268"/>
          </a:xfrm>
          <a:prstGeom prst="ellipse">
            <a:avLst/>
          </a:prstGeom>
          <a:solidFill>
            <a:schemeClr val="accent1">
              <a:lumMod val="20000"/>
              <a:lumOff val="8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72CB8F5-1DF3-AF8F-4B8F-616A66F16EF4}"/>
              </a:ext>
            </a:extLst>
          </p:cNvPr>
          <p:cNvSpPr/>
          <p:nvPr/>
        </p:nvSpPr>
        <p:spPr>
          <a:xfrm>
            <a:off x="10495079" y="2935257"/>
            <a:ext cx="455501" cy="403268"/>
          </a:xfrm>
          <a:prstGeom prst="ellipse">
            <a:avLst/>
          </a:prstGeom>
          <a:solidFill>
            <a:schemeClr val="accent1">
              <a:lumMod val="20000"/>
              <a:lumOff val="8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7187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583</Words>
  <Application>Microsoft Office PowerPoint</Application>
  <PresentationFormat>Widescreen</PresentationFormat>
  <Paragraphs>197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Office Theme</vt:lpstr>
      <vt:lpstr>GESTURE CONTROLLED ROBOT</vt:lpstr>
      <vt:lpstr>CONCEPT</vt:lpstr>
      <vt:lpstr>FPGA Board Configuration</vt:lpstr>
      <vt:lpstr>ADXL362</vt:lpstr>
      <vt:lpstr>7 Segment Display</vt:lpstr>
      <vt:lpstr>BT2 PMOD</vt:lpstr>
      <vt:lpstr>Role of VIVADO</vt:lpstr>
      <vt:lpstr>Custom IPs</vt:lpstr>
      <vt:lpstr>Schematic</vt:lpstr>
      <vt:lpstr>Role of VITIS</vt:lpstr>
      <vt:lpstr>Bluetooth configuration in VITIS</vt:lpstr>
      <vt:lpstr>THE BRIDGE</vt:lpstr>
      <vt:lpstr>Powershell receive commands</vt:lpstr>
      <vt:lpstr>Powershell forward commands</vt:lpstr>
      <vt:lpstr>THE ROBOT</vt:lpstr>
      <vt:lpstr>ROBOT LOGIC</vt:lpstr>
      <vt:lpstr>THE BIG PICTURE</vt:lpstr>
      <vt:lpstr>Working Example</vt:lpstr>
      <vt:lpstr>Alternative Approach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Kamal Rubayet (GIP GEMS D EC LMP1)</dc:creator>
  <cp:lastModifiedBy>Kamal Rubayet (GIP GEMS D EC LMP1)</cp:lastModifiedBy>
  <cp:revision>3</cp:revision>
  <dcterms:created xsi:type="dcterms:W3CDTF">2026-01-11T14:35:14Z</dcterms:created>
  <dcterms:modified xsi:type="dcterms:W3CDTF">2026-01-15T09:05:56Z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15a25aa-e944-415d-b7a7-40f6b9180b6b_Enabled">
    <vt:lpwstr>-1</vt:lpwstr>
  </property>
  <property fmtid="{D5CDD505-2E9C-101B-9397-08002B2CF9AE}" pid="3" name="MSIP_Label_a15a25aa-e944-415d-b7a7-40f6b9180b6b_SetDate">
    <vt:lpwstr>2026-01-11 14:35:14Z</vt:lpwstr>
  </property>
  <property fmtid="{D5CDD505-2E9C-101B-9397-08002B2CF9AE}" pid="4" name="MSIP_Label_a15a25aa-e944-415d-b7a7-40f6b9180b6b_Method">
    <vt:lpwstr>Privileged</vt:lpwstr>
  </property>
  <property fmtid="{D5CDD505-2E9C-101B-9397-08002B2CF9AE}" pid="5" name="MSIP_Label_a15a25aa-e944-415d-b7a7-40f6b9180b6b_Name">
    <vt:lpwstr>a15a25aa-e944-415d-b7a7-40f6b9180b6b</vt:lpwstr>
  </property>
  <property fmtid="{D5CDD505-2E9C-101B-9397-08002B2CF9AE}" pid="6" name="MSIP_Label_a15a25aa-e944-415d-b7a7-40f6b9180b6b_SiteId">
    <vt:lpwstr>eeb8d0e8-3544-41d3-aac6-934c309faf5a</vt:lpwstr>
  </property>
  <property fmtid="{D5CDD505-2E9C-101B-9397-08002B2CF9AE}" pid="7" name="MSIP_Label_a15a25aa-e944-415d-b7a7-40f6b9180b6b_ActionId">
    <vt:lpwstr>8dfa2ef3-758f-42f0-ad21-ac11938c0c84</vt:lpwstr>
  </property>
  <property fmtid="{D5CDD505-2E9C-101B-9397-08002B2CF9AE}" pid="8" name="MSIP_Label_a15a25aa-e944-415d-b7a7-40f6b9180b6b_ContentBits">
    <vt:lpwstr>0</vt:lpwstr>
  </property>
  <property fmtid="{D5CDD505-2E9C-101B-9397-08002B2CF9AE}" pid="9" name="empower.integration.Classification.DocumentId">
    <vt:lpwstr/>
  </property>
  <property fmtid="{D5CDD505-2E9C-101B-9397-08002B2CF9AE}" pid="10" name="empower.integration.Classification.DocumentVersion">
    <vt:lpwstr/>
  </property>
  <property fmtid="{D5CDD505-2E9C-101B-9397-08002B2CF9AE}" pid="11" name="empower.integration.Classification.DocumentOwner">
    <vt:lpwstr/>
  </property>
  <property fmtid="{D5CDD505-2E9C-101B-9397-08002B2CF9AE}" pid="12" name="empower.integration.Classification.ShowFooter">
    <vt:bool>true</vt:bool>
  </property>
  <property fmtid="{D5CDD505-2E9C-101B-9397-08002B2CF9AE}" pid="13" name="empower.integration.Classification.RestrictionLevel">
    <vt:i4>1</vt:i4>
  </property>
  <property fmtid="{D5CDD505-2E9C-101B-9397-08002B2CF9AE}" pid="14" name="empower.integration.Classification.FooterDate">
    <vt:filetime>2026-01-11T14:35:14Z</vt:filetime>
  </property>
  <property fmtid="{D5CDD505-2E9C-101B-9397-08002B2CF9AE}" pid="15" name="empower.integration.Classification.DateFormat">
    <vt:lpwstr/>
  </property>
  <property fmtid="{D5CDD505-2E9C-101B-9397-08002B2CF9AE}" pid="16" name="empower.integration.Classification.IsDraft">
    <vt:bool>false</vt:bool>
  </property>
  <property fmtid="{D5CDD505-2E9C-101B-9397-08002B2CF9AE}" pid="17" name="empower.integration.Classification.IsProprietary">
    <vt:bool>false</vt:bool>
  </property>
  <property fmtid="{D5CDD505-2E9C-101B-9397-08002B2CF9AE}" pid="18" name="empower.integration.Classification.HasAdditionalMarking">
    <vt:bool>false</vt:bool>
  </property>
  <property fmtid="{D5CDD505-2E9C-101B-9397-08002B2CF9AE}" pid="19" name="empower.integration.Classification.AdditionalMarking">
    <vt:lpwstr/>
  </property>
  <property fmtid="{D5CDD505-2E9C-101B-9397-08002B2CF9AE}" pid="20" name="empower.integration.Classification.IsEmpowerClassified">
    <vt:bool>false</vt:bool>
  </property>
</Properties>
</file>